
<file path=[Content_Types].xml><?xml version="1.0" encoding="utf-8"?>
<Types xmlns="http://schemas.openxmlformats.org/package/2006/content-types">
  <Default ContentType="image/jpeg" Extension="jpg"/>
  <Default ContentType="application/xml" Extension="xml"/>
  <Default ContentType="image/png" Extension="png"/>
  <Default ContentType="application/vnd.openxmlformats-package.relationships+xml" Extension="rels"/>
  <Override ContentType="application/vnd.openxmlformats-officedocument.presentationml.notesSlide+xml" PartName="/ppt/notesSlides/notesSlide6.xml"/>
  <Override ContentType="application/vnd.openxmlformats-officedocument.presentationml.notesSlide+xml" PartName="/ppt/notesSlides/notesSlide12.xml"/>
  <Override ContentType="application/vnd.openxmlformats-officedocument.presentationml.notesSlide+xml" PartName="/ppt/notesSlides/notesSlide1.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8.xml"/>
  <Override ContentType="application/vnd.openxmlformats-officedocument.presentationml.notesSlide+xml" PartName="/ppt/notesSlides/notesSlide7.xml"/>
  <Override ContentType="application/vnd.openxmlformats-officedocument.presentationml.notesSlide+xml" PartName="/ppt/notesSlides/notesSlide11.xml"/>
  <Override ContentType="application/vnd.openxmlformats-officedocument.presentationml.notesSlide+xml" PartName="/ppt/notesSlides/notesSlide2.xml"/>
  <Override ContentType="application/vnd.openxmlformats-officedocument.presentationml.notesSlide+xml" PartName="/ppt/notesSlides/notesSlide5.xml"/>
  <Override ContentType="application/vnd.openxmlformats-officedocument.presentationml.notesSlide+xml" PartName="/ppt/notesSlides/notesSlide4.xml"/>
  <Override ContentType="application/vnd.openxmlformats-officedocument.presentationml.notesSlide+xml" PartName="/ppt/notesSlides/notesSlide10.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12.xml"/>
  <Override ContentType="application/vnd.openxmlformats-officedocument.presentationml.slide+xml" PartName="/ppt/slides/slide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3.xml"/>
  <Override ContentType="application/vnd.openxmlformats-officedocument.presentationml.slide+xml" PartName="/ppt/slides/slide6.xml"/>
  <Override ContentType="application/vnd.openxmlformats-officedocument.presentationml.slide+xml" PartName="/ppt/slides/slide9.xml"/>
  <Override ContentType="application/vnd.openxmlformats-officedocument.presentationml.slide+xml" PartName="/ppt/slides/slide5.xml"/>
  <Override ContentType="application/vnd.openxmlformats-officedocument.presentationml.slide+xml" PartName="/ppt/slides/slide8.xml"/>
  <Override ContentType="application/vnd.openxmlformats-officedocument.presentationml.slide+xml" PartName="/ppt/slides/slide7.xml"/>
  <Override ContentType="application/vnd.openxmlformats-officedocument.presentationml.notesMaster+xml" PartName="/ppt/notesMasters/notesMaster1.xml"/>
  <Override ContentType="application/vnd.openxmlformats-officedocument.presentationml.presentation.main+xml" PartName="/ppt/presentation.xml"/>
  <Override ContentType="application/vnd.openxmlformats-officedocument.presentationml.presProps+xml" PartName="/ppt/presProps.xml"/>
  <Override ContentType="application/vnd.openxmlformats-officedocument.theme+xml" PartName="/ppt/theme/theme1.xml"/>
  <Override ContentType="application/vnd.openxmlformats-officedocument.theme+xml" PartName="/ppt/theme/theme2.xml"/>
</Types>
</file>

<file path=_rels/.rels><?xml version="1.0" encoding="UTF-8" standalone="yes"?><Relationships xmlns="http://schemas.openxmlformats.org/package/2006/relationships"><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autoCompressPictures="0" strictFirstAndLastChars="0" saveSubsetFonts="1">
  <p:sldMasterIdLst>
    <p:sldMasterId id="2147483659" r:id="rId3"/>
  </p:sldMasterIdLst>
  <p:notesMasterIdLst>
    <p:notesMasterId r:id="rId4"/>
  </p:notesMasterIdLst>
  <p:sldIdLst>
    <p:sldId id="256" r:id="rId5"/>
    <p:sldId id="257" r:id="rId6"/>
    <p:sldId id="258" r:id="rId7"/>
    <p:sldId id="259" r:id="rId8"/>
    <p:sldId id="260" r:id="rId9"/>
    <p:sldId id="261" r:id="rId10"/>
    <p:sldId id="262" r:id="rId11"/>
    <p:sldId id="263" r:id="rId12"/>
    <p:sldId id="264" r:id="rId13"/>
    <p:sldId id="265" r:id="rId14"/>
    <p:sldId id="266" r:id="rId15"/>
    <p:sldId id="267" r:id="rId16"/>
  </p:sldIdLst>
  <p:sldSz cy="6858000" cx="9144000"/>
  <p:notesSz cx="6858000" cy="9144000"/>
  <p:defaultText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_rels/presentation.xml.rels><?xml version="1.0" encoding="UTF-8" standalone="yes"?><Relationships xmlns="http://schemas.openxmlformats.org/package/2006/relationships"><Relationship Id="rId11" Type="http://schemas.openxmlformats.org/officeDocument/2006/relationships/slide" Target="slides/slide7.xml"/><Relationship Id="rId10" Type="http://schemas.openxmlformats.org/officeDocument/2006/relationships/slide" Target="slides/slide6.xml"/><Relationship Id="rId13" Type="http://schemas.openxmlformats.org/officeDocument/2006/relationships/slide" Target="slides/slide9.xml"/><Relationship Id="rId12" Type="http://schemas.openxmlformats.org/officeDocument/2006/relationships/slide" Target="slides/slide8.xml"/><Relationship Id="rId1" Type="http://schemas.openxmlformats.org/officeDocument/2006/relationships/theme" Target="theme/theme1.xml"/><Relationship Id="rId2" Type="http://schemas.openxmlformats.org/officeDocument/2006/relationships/presProps" Target="presProps.xml"/><Relationship Id="rId3" Type="http://schemas.openxmlformats.org/officeDocument/2006/relationships/slideMaster" Target="slideMasters/slideMaster1.xml"/><Relationship Id="rId4" Type="http://schemas.openxmlformats.org/officeDocument/2006/relationships/notesMaster" Target="notesMasters/notesMaster1.xml"/><Relationship Id="rId9" Type="http://schemas.openxmlformats.org/officeDocument/2006/relationships/slide" Target="slides/slide5.xml"/><Relationship Id="rId15" Type="http://schemas.openxmlformats.org/officeDocument/2006/relationships/slide" Target="slides/slide11.xml"/><Relationship Id="rId14" Type="http://schemas.openxmlformats.org/officeDocument/2006/relationships/slide" Target="slides/slide10.xml"/><Relationship Id="rId16" Type="http://schemas.openxmlformats.org/officeDocument/2006/relationships/slide" Target="slides/slide12.xml"/><Relationship Id="rId5" Type="http://schemas.openxmlformats.org/officeDocument/2006/relationships/slide" Target="slides/slide1.xml"/><Relationship Id="rId6" Type="http://schemas.openxmlformats.org/officeDocument/2006/relationships/slide" Target="slides/slide2.xml"/><Relationship Id="rId7" Type="http://schemas.openxmlformats.org/officeDocument/2006/relationships/slide" Target="slides/slide3.xml"/><Relationship Id="rId8" Type="http://schemas.openxmlformats.org/officeDocument/2006/relationships/slide" Target="slides/slide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 name="Shape 2"/>
        <p:cNvGrpSpPr/>
        <p:nvPr/>
      </p:nvGrpSpPr>
      <p:grpSpPr>
        <a:xfrm>
          <a:off x="0" y="0"/>
          <a:ext cx="0" cy="0"/>
          <a:chOff x="0" y="0"/>
          <a:chExt cx="0" cy="0"/>
        </a:xfrm>
      </p:grpSpPr>
      <p:sp>
        <p:nvSpPr>
          <p:cNvPr id="3" name="Shape 3"/>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round/>
            <a:headEnd len="med" w="med" type="none"/>
            <a:tailEnd len="med" w="med" type="none"/>
          </a:ln>
        </p:spPr>
      </p:sp>
      <p:sp>
        <p:nvSpPr>
          <p:cNvPr id="4" name="Shape 4"/>
          <p:cNvSpPr txBox="1"/>
          <p:nvPr>
            <p:ph idx="1" type="body"/>
          </p:nvPr>
        </p:nvSpPr>
        <p:spPr>
          <a:xfrm>
            <a:off x="685800" y="4343400"/>
            <a:ext cx="5486399" cy="4114800"/>
          </a:xfrm>
          <a:prstGeom prst="rect">
            <a:avLst/>
          </a:prstGeom>
          <a:noFill/>
          <a:ln>
            <a:noFill/>
          </a:ln>
        </p:spPr>
        <p:txBody>
          <a:bodyPr anchorCtr="0" anchor="t" bIns="91425" lIns="91425" rIns="91425" tIns="91425"/>
          <a:lstStyle>
            <a:lvl1pPr lvl="0">
              <a:spcBef>
                <a:spcPts val="0"/>
              </a:spcBef>
              <a:defRPr sz="1100"/>
            </a:lvl1pPr>
            <a:lvl2pPr lvl="1">
              <a:spcBef>
                <a:spcPts val="0"/>
              </a:spcBef>
              <a:defRPr sz="1100"/>
            </a:lvl2pPr>
            <a:lvl3pPr lvl="2">
              <a:spcBef>
                <a:spcPts val="0"/>
              </a:spcBef>
              <a:defRPr sz="1100"/>
            </a:lvl3pPr>
            <a:lvl4pPr lvl="3">
              <a:spcBef>
                <a:spcPts val="0"/>
              </a:spcBef>
              <a:defRPr sz="1100"/>
            </a:lvl4pPr>
            <a:lvl5pPr lvl="4">
              <a:spcBef>
                <a:spcPts val="0"/>
              </a:spcBef>
              <a:defRPr sz="1100"/>
            </a:lvl5pPr>
            <a:lvl6pPr lvl="5">
              <a:spcBef>
                <a:spcPts val="0"/>
              </a:spcBef>
              <a:defRPr sz="1100"/>
            </a:lvl6pPr>
            <a:lvl7pPr lvl="6">
              <a:spcBef>
                <a:spcPts val="0"/>
              </a:spcBef>
              <a:defRPr sz="1100"/>
            </a:lvl7pPr>
            <a:lvl8pPr lvl="7">
              <a:spcBef>
                <a:spcPts val="0"/>
              </a:spcBef>
              <a:defRPr sz="1100"/>
            </a:lvl8pPr>
            <a:lvl9pPr lvl="8">
              <a:spcBef>
                <a:spcPts val="0"/>
              </a:spcBef>
              <a:defRPr sz="1100"/>
            </a:lvl9pPr>
          </a:lstStyle>
          <a:p/>
        </p:txBody>
      </p:sp>
    </p:spTree>
  </p:cSld>
  <p:clrMap accent1="accent1" accent2="accent2" accent3="accent3" accent4="accent4" accent5="accent5" accent6="accent6" bg1="lt1" bg2="dk2" tx1="dk1" tx2="lt2" folHlink="folHlink" hlink="hlink"/>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43" name="Shape 143"/>
        <p:cNvGrpSpPr/>
        <p:nvPr/>
      </p:nvGrpSpPr>
      <p:grpSpPr>
        <a:xfrm>
          <a:off x="0" y="0"/>
          <a:ext cx="0" cy="0"/>
          <a:chOff x="0" y="0"/>
          <a:chExt cx="0" cy="0"/>
        </a:xfrm>
      </p:grpSpPr>
      <p:sp>
        <p:nvSpPr>
          <p:cNvPr id="144" name="Shape 144"/>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45" name="Shape 145"/>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14" name="Shape 214"/>
        <p:cNvGrpSpPr/>
        <p:nvPr/>
      </p:nvGrpSpPr>
      <p:grpSpPr>
        <a:xfrm>
          <a:off x="0" y="0"/>
          <a:ext cx="0" cy="0"/>
          <a:chOff x="0" y="0"/>
          <a:chExt cx="0" cy="0"/>
        </a:xfrm>
      </p:grpSpPr>
      <p:sp>
        <p:nvSpPr>
          <p:cNvPr id="215" name="Shape 21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16" name="Shape 21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2" name="Shape 222"/>
        <p:cNvGrpSpPr/>
        <p:nvPr/>
      </p:nvGrpSpPr>
      <p:grpSpPr>
        <a:xfrm>
          <a:off x="0" y="0"/>
          <a:ext cx="0" cy="0"/>
          <a:chOff x="0" y="0"/>
          <a:chExt cx="0" cy="0"/>
        </a:xfrm>
      </p:grpSpPr>
      <p:sp>
        <p:nvSpPr>
          <p:cNvPr id="223" name="Shape 22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24" name="Shape 22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29" name="Shape 229"/>
        <p:cNvGrpSpPr/>
        <p:nvPr/>
      </p:nvGrpSpPr>
      <p:grpSpPr>
        <a:xfrm>
          <a:off x="0" y="0"/>
          <a:ext cx="0" cy="0"/>
          <a:chOff x="0" y="0"/>
          <a:chExt cx="0" cy="0"/>
        </a:xfrm>
      </p:grpSpPr>
      <p:sp>
        <p:nvSpPr>
          <p:cNvPr id="230" name="Shape 23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31" name="Shape 23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0" name="Shape 150"/>
        <p:cNvGrpSpPr/>
        <p:nvPr/>
      </p:nvGrpSpPr>
      <p:grpSpPr>
        <a:xfrm>
          <a:off x="0" y="0"/>
          <a:ext cx="0" cy="0"/>
          <a:chOff x="0" y="0"/>
          <a:chExt cx="0" cy="0"/>
        </a:xfrm>
      </p:grpSpPr>
      <p:sp>
        <p:nvSpPr>
          <p:cNvPr id="151" name="Shape 151"/>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2" name="Shape 152"/>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57" name="Shape 157"/>
        <p:cNvGrpSpPr/>
        <p:nvPr/>
      </p:nvGrpSpPr>
      <p:grpSpPr>
        <a:xfrm>
          <a:off x="0" y="0"/>
          <a:ext cx="0" cy="0"/>
          <a:chOff x="0" y="0"/>
          <a:chExt cx="0" cy="0"/>
        </a:xfrm>
      </p:grpSpPr>
      <p:sp>
        <p:nvSpPr>
          <p:cNvPr id="158" name="Shape 158"/>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59" name="Shape 159"/>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64" name="Shape 164"/>
        <p:cNvGrpSpPr/>
        <p:nvPr/>
      </p:nvGrpSpPr>
      <p:grpSpPr>
        <a:xfrm>
          <a:off x="0" y="0"/>
          <a:ext cx="0" cy="0"/>
          <a:chOff x="0" y="0"/>
          <a:chExt cx="0" cy="0"/>
        </a:xfrm>
      </p:grpSpPr>
      <p:sp>
        <p:nvSpPr>
          <p:cNvPr id="165" name="Shape 165"/>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66" name="Shape 166"/>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2" name="Shape 172"/>
        <p:cNvGrpSpPr/>
        <p:nvPr/>
      </p:nvGrpSpPr>
      <p:grpSpPr>
        <a:xfrm>
          <a:off x="0" y="0"/>
          <a:ext cx="0" cy="0"/>
          <a:chOff x="0" y="0"/>
          <a:chExt cx="0" cy="0"/>
        </a:xfrm>
      </p:grpSpPr>
      <p:sp>
        <p:nvSpPr>
          <p:cNvPr id="173" name="Shape 173"/>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74" name="Shape 174"/>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79" name="Shape 179"/>
        <p:cNvGrpSpPr/>
        <p:nvPr/>
      </p:nvGrpSpPr>
      <p:grpSpPr>
        <a:xfrm>
          <a:off x="0" y="0"/>
          <a:ext cx="0" cy="0"/>
          <a:chOff x="0" y="0"/>
          <a:chExt cx="0" cy="0"/>
        </a:xfrm>
      </p:grpSpPr>
      <p:sp>
        <p:nvSpPr>
          <p:cNvPr id="180" name="Shape 180"/>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81" name="Shape 181"/>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88" name="Shape 188"/>
        <p:cNvGrpSpPr/>
        <p:nvPr/>
      </p:nvGrpSpPr>
      <p:grpSpPr>
        <a:xfrm>
          <a:off x="0" y="0"/>
          <a:ext cx="0" cy="0"/>
          <a:chOff x="0" y="0"/>
          <a:chExt cx="0" cy="0"/>
        </a:xfrm>
      </p:grpSpPr>
      <p:sp>
        <p:nvSpPr>
          <p:cNvPr id="189" name="Shape 189"/>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0" name="Shape 190"/>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195" name="Shape 195"/>
        <p:cNvGrpSpPr/>
        <p:nvPr/>
      </p:nvGrpSpPr>
      <p:grpSpPr>
        <a:xfrm>
          <a:off x="0" y="0"/>
          <a:ext cx="0" cy="0"/>
          <a:chOff x="0" y="0"/>
          <a:chExt cx="0" cy="0"/>
        </a:xfrm>
      </p:grpSpPr>
      <p:sp>
        <p:nvSpPr>
          <p:cNvPr id="196" name="Shape 19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197" name="Shape 19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PhAnim="0" showMasterSp="0">
  <p:cSld>
    <p:spTree>
      <p:nvGrpSpPr>
        <p:cNvPr id="205" name="Shape 205"/>
        <p:cNvGrpSpPr/>
        <p:nvPr/>
      </p:nvGrpSpPr>
      <p:grpSpPr>
        <a:xfrm>
          <a:off x="0" y="0"/>
          <a:ext cx="0" cy="0"/>
          <a:chOff x="0" y="0"/>
          <a:chExt cx="0" cy="0"/>
        </a:xfrm>
      </p:grpSpPr>
      <p:sp>
        <p:nvSpPr>
          <p:cNvPr id="206" name="Shape 206"/>
          <p:cNvSpPr txBox="1"/>
          <p:nvPr>
            <p:ph idx="1" type="body"/>
          </p:nvPr>
        </p:nvSpPr>
        <p:spPr>
          <a:xfrm>
            <a:off x="685800" y="4343400"/>
            <a:ext cx="5486399" cy="4114800"/>
          </a:xfrm>
          <a:prstGeom prst="rect">
            <a:avLst/>
          </a:prstGeom>
          <a:noFill/>
          <a:ln>
            <a:noFill/>
          </a:ln>
        </p:spPr>
        <p:txBody>
          <a:bodyPr anchorCtr="0" anchor="ctr" bIns="91425" lIns="91425" rIns="91425" tIns="91425">
            <a:noAutofit/>
          </a:bodyPr>
          <a:lstStyle/>
          <a:p>
            <a:pPr lvl="0">
              <a:spcBef>
                <a:spcPts val="0"/>
              </a:spcBef>
              <a:buNone/>
            </a:pPr>
            <a:r>
              <a:t/>
            </a:r>
            <a:endParaRPr/>
          </a:p>
        </p:txBody>
      </p:sp>
      <p:sp>
        <p:nvSpPr>
          <p:cNvPr id="207" name="Shape 207"/>
          <p:cNvSpPr/>
          <p:nvPr>
            <p:ph idx="2" type="sldImg"/>
          </p:nvPr>
        </p:nvSpPr>
        <p:spPr>
          <a:xfrm>
            <a:off x="1143225" y="685800"/>
            <a:ext cx="4572225" cy="3429000"/>
          </a:xfrm>
          <a:custGeom>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20" name="Shape 20"/>
        <p:cNvGrpSpPr/>
        <p:nvPr/>
      </p:nvGrpSpPr>
      <p:grpSpPr>
        <a:xfrm>
          <a:off x="0" y="0"/>
          <a:ext cx="0" cy="0"/>
          <a:chOff x="0" y="0"/>
          <a:chExt cx="0" cy="0"/>
        </a:xfrm>
      </p:grpSpPr>
      <p:sp>
        <p:nvSpPr>
          <p:cNvPr id="21" name="Shape 21"/>
          <p:cNvSpPr txBox="1"/>
          <p:nvPr>
            <p:ph idx="10" type="dt"/>
          </p:nvPr>
        </p:nvSpPr>
        <p:spPr>
          <a:xfrm>
            <a:off x="64770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2" name="Shape 22"/>
          <p:cNvSpPr txBox="1"/>
          <p:nvPr>
            <p:ph idx="11" type="ftr"/>
          </p:nvPr>
        </p:nvSpPr>
        <p:spPr>
          <a:xfrm>
            <a:off x="914400" y="6416675"/>
            <a:ext cx="5562600" cy="365125"/>
          </a:xfrm>
          <a:prstGeom prst="rect">
            <a:avLst/>
          </a:prstGeom>
          <a:noFill/>
          <a:ln>
            <a:noFill/>
          </a:ln>
        </p:spPr>
        <p:txBody>
          <a:bodyPr anchorCtr="0" anchor="b" bIns="91425" lIns="91425" rIns="91425" tIns="91425"/>
          <a:lstStyle>
            <a:lvl1pPr indent="0" lvl="0" marL="0" marR="0" rtl="0" algn="r">
              <a:spcBef>
                <a:spcPts val="0"/>
              </a:spcBef>
              <a:buNone/>
              <a:defRPr b="0" i="0" sz="11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23" name="Shape 23"/>
          <p:cNvSpPr txBox="1"/>
          <p:nvPr>
            <p:ph idx="12" type="sldNum"/>
          </p:nvPr>
        </p:nvSpPr>
        <p:spPr>
          <a:xfrm>
            <a:off x="8610600" y="6416675"/>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Calibri"/>
                <a:ea typeface="Calibri"/>
                <a:cs typeface="Calibri"/>
                <a:sym typeface="Calibri"/>
              </a:rPr>
              <a:t>‹#›</a:t>
            </a:fld>
          </a:p>
        </p:txBody>
      </p:sp>
      <p:sp>
        <p:nvSpPr>
          <p:cNvPr id="24" name="Shape 24"/>
          <p:cNvSpPr/>
          <p:nvPr/>
        </p:nvSpPr>
        <p:spPr>
          <a:xfrm>
            <a:off x="0" y="0"/>
            <a:ext cx="365759" cy="6854455"/>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25" name="Shape 25"/>
          <p:cNvSpPr/>
          <p:nvPr/>
        </p:nvSpPr>
        <p:spPr>
          <a:xfrm>
            <a:off x="309558" y="680477"/>
            <a:ext cx="45719"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26" name="Shape 26"/>
          <p:cNvSpPr/>
          <p:nvPr/>
        </p:nvSpPr>
        <p:spPr>
          <a:xfrm>
            <a:off x="269072" y="680477"/>
            <a:ext cx="27431"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27" name="Shape 27"/>
          <p:cNvSpPr/>
          <p:nvPr/>
        </p:nvSpPr>
        <p:spPr>
          <a:xfrm>
            <a:off x="250019" y="680477"/>
            <a:ext cx="9143"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28" name="Shape 28"/>
          <p:cNvSpPr/>
          <p:nvPr/>
        </p:nvSpPr>
        <p:spPr>
          <a:xfrm>
            <a:off x="221767" y="680477"/>
            <a:ext cx="9143"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29" name="Shape 29"/>
          <p:cNvSpPr txBox="1"/>
          <p:nvPr>
            <p:ph type="ctrTitle"/>
          </p:nvPr>
        </p:nvSpPr>
        <p:spPr>
          <a:xfrm>
            <a:off x="914400" y="4343400"/>
            <a:ext cx="7772400" cy="1975103"/>
          </a:xfrm>
          <a:prstGeom prst="rect">
            <a:avLst/>
          </a:prstGeom>
          <a:noFill/>
          <a:ln>
            <a:noFill/>
          </a:ln>
        </p:spPr>
        <p:txBody>
          <a:bodyPr anchorCtr="0" anchor="t" bIns="91425" lIns="91425" rIns="91425" tIns="91425"/>
          <a:lstStyle>
            <a:lvl1pPr indent="0" lvl="0" marL="0" marR="9144" rtl="0" algn="l">
              <a:spcBef>
                <a:spcPts val="0"/>
              </a:spcBef>
              <a:buClr>
                <a:srgbClr val="C1EDFF"/>
              </a:buClr>
              <a:buFont typeface="Consolas"/>
              <a:buNone/>
              <a:defRPr b="1" i="0" sz="4000" u="none" cap="none" strike="noStrike">
                <a:solidFill>
                  <a:srgbClr val="C1EDFF"/>
                </a:solidFill>
                <a:latin typeface="Consolas"/>
                <a:ea typeface="Consolas"/>
                <a:cs typeface="Consolas"/>
                <a:sym typeface="Consola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0" name="Shape 30"/>
          <p:cNvSpPr txBox="1"/>
          <p:nvPr>
            <p:ph idx="1" type="subTitle"/>
          </p:nvPr>
        </p:nvSpPr>
        <p:spPr>
          <a:xfrm>
            <a:off x="914400" y="2834640"/>
            <a:ext cx="7772400" cy="1508759"/>
          </a:xfrm>
          <a:prstGeom prst="rect">
            <a:avLst/>
          </a:prstGeom>
          <a:noFill/>
          <a:ln>
            <a:noFill/>
          </a:ln>
        </p:spPr>
        <p:txBody>
          <a:bodyPr anchorCtr="0" anchor="b" bIns="91425" lIns="91425" rIns="91425" tIns="91425"/>
          <a:lstStyle>
            <a:lvl1pPr indent="0" lvl="0" marL="0" marR="0" rtl="0" algn="l">
              <a:spcBef>
                <a:spcPts val="0"/>
              </a:spcBef>
              <a:buClr>
                <a:schemeClr val="lt2"/>
              </a:buClr>
              <a:buFont typeface="Noto Sans Symbols"/>
              <a:buNone/>
              <a:defRPr b="0" i="0" sz="2000" u="none" cap="none" strike="noStrike">
                <a:solidFill>
                  <a:schemeClr val="lt1"/>
                </a:solidFill>
                <a:latin typeface="Calibri"/>
                <a:ea typeface="Calibri"/>
                <a:cs typeface="Calibri"/>
                <a:sym typeface="Calibri"/>
              </a:defRPr>
            </a:lvl1pPr>
            <a:lvl2pPr indent="0" lvl="1" marL="457200" marR="0" rtl="0" algn="ctr">
              <a:spcBef>
                <a:spcPts val="520"/>
              </a:spcBef>
              <a:buClr>
                <a:schemeClr val="accent2"/>
              </a:buClr>
              <a:buFont typeface="Noto Sans Symbols"/>
              <a:buNone/>
              <a:defRPr b="0" i="0" sz="2600" u="none" cap="none" strike="noStrike">
                <a:solidFill>
                  <a:schemeClr val="lt1"/>
                </a:solidFill>
                <a:latin typeface="Calibri"/>
                <a:ea typeface="Calibri"/>
                <a:cs typeface="Calibri"/>
                <a:sym typeface="Calibri"/>
              </a:defRPr>
            </a:lvl2pPr>
            <a:lvl3pPr indent="0" lvl="2" marL="914400" marR="0" rtl="0" algn="ctr">
              <a:spcBef>
                <a:spcPts val="480"/>
              </a:spcBef>
              <a:buClr>
                <a:schemeClr val="accent2"/>
              </a:buClr>
              <a:buFont typeface="Noto Sans Symbols"/>
              <a:buNone/>
              <a:defRPr b="0" i="0" sz="2400" u="none" cap="none" strike="noStrike">
                <a:solidFill>
                  <a:schemeClr val="lt1"/>
                </a:solidFill>
                <a:latin typeface="Calibri"/>
                <a:ea typeface="Calibri"/>
                <a:cs typeface="Calibri"/>
                <a:sym typeface="Calibri"/>
              </a:defRPr>
            </a:lvl3pPr>
            <a:lvl4pPr indent="0" lvl="3" marL="1371600" marR="0" rtl="0" algn="ctr">
              <a:spcBef>
                <a:spcPts val="440"/>
              </a:spcBef>
              <a:buClr>
                <a:schemeClr val="accent3"/>
              </a:buClr>
              <a:buFont typeface="Noto Sans Symbols"/>
              <a:buNone/>
              <a:defRPr b="0" i="0" sz="2200" u="none" cap="none" strike="noStrike">
                <a:solidFill>
                  <a:schemeClr val="lt1"/>
                </a:solidFill>
                <a:latin typeface="Calibri"/>
                <a:ea typeface="Calibri"/>
                <a:cs typeface="Calibri"/>
                <a:sym typeface="Calibri"/>
              </a:defRPr>
            </a:lvl4pPr>
            <a:lvl5pPr indent="0" lvl="4" marL="1828800" marR="0" rtl="0" algn="ctr">
              <a:spcBef>
                <a:spcPts val="400"/>
              </a:spcBef>
              <a:buClr>
                <a:schemeClr val="accent3"/>
              </a:buClr>
              <a:buFont typeface="Noto Sans Symbols"/>
              <a:buNone/>
              <a:defRPr b="0" i="0" sz="2000" u="none" cap="none" strike="noStrike">
                <a:solidFill>
                  <a:schemeClr val="lt1"/>
                </a:solidFill>
                <a:latin typeface="Calibri"/>
                <a:ea typeface="Calibri"/>
                <a:cs typeface="Calibri"/>
                <a:sym typeface="Calibri"/>
              </a:defRPr>
            </a:lvl5pPr>
            <a:lvl6pPr indent="0" lvl="5" marL="2286000" marR="0" rtl="0" algn="ctr">
              <a:spcBef>
                <a:spcPts val="360"/>
              </a:spcBef>
              <a:buClr>
                <a:schemeClr val="accent3"/>
              </a:buClr>
              <a:buFont typeface="Noto Sans Symbols"/>
              <a:buNone/>
              <a:defRPr b="0" i="0" sz="1800" u="none" cap="none" strike="noStrike">
                <a:solidFill>
                  <a:schemeClr val="lt1"/>
                </a:solidFill>
                <a:latin typeface="Calibri"/>
                <a:ea typeface="Calibri"/>
                <a:cs typeface="Calibri"/>
                <a:sym typeface="Calibri"/>
              </a:defRPr>
            </a:lvl6pPr>
            <a:lvl7pPr indent="0" lvl="6" marL="2743200" marR="0" rtl="0" algn="ctr">
              <a:spcBef>
                <a:spcPts val="320"/>
              </a:spcBef>
              <a:buClr>
                <a:schemeClr val="accent4"/>
              </a:buClr>
              <a:buFont typeface="Noto Sans Symbols"/>
              <a:buNone/>
              <a:defRPr b="0" i="0" sz="1600" u="none" cap="none" strike="noStrike">
                <a:solidFill>
                  <a:schemeClr val="lt1"/>
                </a:solidFill>
                <a:latin typeface="Calibri"/>
                <a:ea typeface="Calibri"/>
                <a:cs typeface="Calibri"/>
                <a:sym typeface="Calibri"/>
              </a:defRPr>
            </a:lvl7pPr>
            <a:lvl8pPr indent="0" lvl="7" marL="3200400" marR="0" rtl="0" algn="ctr">
              <a:spcBef>
                <a:spcPts val="320"/>
              </a:spcBef>
              <a:buClr>
                <a:schemeClr val="accent4"/>
              </a:buClr>
              <a:buFont typeface="Noto Sans Symbols"/>
              <a:buNone/>
              <a:defRPr b="0" i="0" sz="1600" u="none" cap="none" strike="noStrike">
                <a:solidFill>
                  <a:schemeClr val="lt1"/>
                </a:solidFill>
                <a:latin typeface="Calibri"/>
                <a:ea typeface="Calibri"/>
                <a:cs typeface="Calibri"/>
                <a:sym typeface="Calibri"/>
              </a:defRPr>
            </a:lvl8pPr>
            <a:lvl9pPr indent="0" lvl="8" marL="3657600" marR="0" rtl="0" algn="ctr">
              <a:spcBef>
                <a:spcPts val="320"/>
              </a:spcBef>
              <a:buClr>
                <a:schemeClr val="accent4"/>
              </a:buClr>
              <a:buFont typeface="Noto Sans Symbols"/>
              <a:buNone/>
              <a:defRPr b="0" i="0" sz="1600" u="none" cap="none" strike="noStrike">
                <a:solidFill>
                  <a:schemeClr val="lt1"/>
                </a:solidFill>
                <a:latin typeface="Calibri"/>
                <a:ea typeface="Calibri"/>
                <a:cs typeface="Calibri"/>
                <a:sym typeface="Calibri"/>
              </a:defRPr>
            </a:lvl9pPr>
          </a:lstStyle>
          <a:p/>
        </p:txBody>
      </p:sp>
      <p:sp>
        <p:nvSpPr>
          <p:cNvPr id="31" name="Shape 31"/>
          <p:cNvSpPr/>
          <p:nvPr/>
        </p:nvSpPr>
        <p:spPr>
          <a:xfrm>
            <a:off x="255290" y="5047394"/>
            <a:ext cx="73151" cy="1691640"/>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32" name="Shape 32"/>
          <p:cNvSpPr/>
          <p:nvPr/>
        </p:nvSpPr>
        <p:spPr>
          <a:xfrm>
            <a:off x="255290" y="4796819"/>
            <a:ext cx="73151" cy="228600"/>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33" name="Shape 33"/>
          <p:cNvSpPr/>
          <p:nvPr/>
        </p:nvSpPr>
        <p:spPr>
          <a:xfrm>
            <a:off x="255290" y="4637685"/>
            <a:ext cx="73151" cy="137159"/>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34" name="Shape 34"/>
          <p:cNvSpPr/>
          <p:nvPr/>
        </p:nvSpPr>
        <p:spPr>
          <a:xfrm>
            <a:off x="255290" y="4542558"/>
            <a:ext cx="73151" cy="73151"/>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131" name="Shape 131"/>
        <p:cNvGrpSpPr/>
        <p:nvPr/>
      </p:nvGrpSpPr>
      <p:grpSpPr>
        <a:xfrm>
          <a:off x="0" y="0"/>
          <a:ext cx="0" cy="0"/>
          <a:chOff x="0" y="0"/>
          <a:chExt cx="0" cy="0"/>
        </a:xfrm>
      </p:grpSpPr>
      <p:sp>
        <p:nvSpPr>
          <p:cNvPr id="132" name="Shape 132"/>
          <p:cNvSpPr txBox="1"/>
          <p:nvPr>
            <p:ph type="title"/>
          </p:nvPr>
        </p:nvSpPr>
        <p:spPr>
          <a:xfrm>
            <a:off x="914400" y="512064"/>
            <a:ext cx="7772400" cy="914400"/>
          </a:xfrm>
          <a:prstGeom prst="rect">
            <a:avLst/>
          </a:prstGeom>
          <a:noFill/>
          <a:ln>
            <a:noFill/>
          </a:ln>
        </p:spPr>
        <p:txBody>
          <a:bodyPr anchorCtr="0" anchor="t" bIns="91425" lIns="91425" rIns="91425" tIns="91425"/>
          <a:lstStyle>
            <a:lvl1pPr indent="0" lvl="0" marL="0" marR="0" rtl="0" algn="l">
              <a:spcBef>
                <a:spcPts val="0"/>
              </a:spcBef>
              <a:buClr>
                <a:srgbClr val="C1EDFF"/>
              </a:buClr>
              <a:buFont typeface="Consolas"/>
              <a:buNone/>
              <a:defRPr b="0" i="0" sz="4000" u="none" cap="none" strike="noStrike">
                <a:solidFill>
                  <a:srgbClr val="C1EDFF"/>
                </a:solidFill>
                <a:latin typeface="Consolas"/>
                <a:ea typeface="Consolas"/>
                <a:cs typeface="Consolas"/>
                <a:sym typeface="Consola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3" name="Shape 133"/>
          <p:cNvSpPr txBox="1"/>
          <p:nvPr>
            <p:ph idx="1" type="body"/>
          </p:nvPr>
        </p:nvSpPr>
        <p:spPr>
          <a:xfrm rot="5400000">
            <a:off x="2514599" y="183359"/>
            <a:ext cx="4572000" cy="7772400"/>
          </a:xfrm>
          <a:prstGeom prst="rect">
            <a:avLst/>
          </a:prstGeom>
          <a:noFill/>
          <a:ln>
            <a:noFill/>
          </a:ln>
        </p:spPr>
        <p:txBody>
          <a:bodyPr anchorCtr="0" anchor="t" bIns="91425" lIns="91425" rIns="91425" tIns="91425"/>
          <a:lstStyle>
            <a:lvl1pPr indent="-167005" lvl="0" marL="411480" marR="0" rtl="0" algn="l">
              <a:spcBef>
                <a:spcPts val="700"/>
              </a:spcBef>
              <a:buClr>
                <a:schemeClr val="lt2"/>
              </a:buClr>
              <a:buSzPct val="95000"/>
              <a:buFont typeface="Noto Sans Symbols"/>
              <a:buChar char="▪"/>
              <a:defRPr b="0" i="0" sz="3000" u="none" cap="none" strike="noStrike">
                <a:solidFill>
                  <a:schemeClr val="lt1"/>
                </a:solidFill>
                <a:latin typeface="Calibri"/>
                <a:ea typeface="Calibri"/>
                <a:cs typeface="Calibri"/>
                <a:sym typeface="Calibri"/>
              </a:defRPr>
            </a:lvl1pPr>
            <a:lvl2pPr indent="-147573" lvl="1" marL="740664" marR="0" rtl="0" algn="l">
              <a:spcBef>
                <a:spcPts val="520"/>
              </a:spcBef>
              <a:buClr>
                <a:schemeClr val="accent2"/>
              </a:buClr>
              <a:buSzPct val="90000"/>
              <a:buFont typeface="Noto Sans Symbols"/>
              <a:buChar char="▫"/>
              <a:defRPr b="0" i="0" sz="2600" u="none" cap="none" strike="noStrike">
                <a:solidFill>
                  <a:schemeClr val="lt1"/>
                </a:solidFill>
                <a:latin typeface="Calibri"/>
                <a:ea typeface="Calibri"/>
                <a:cs typeface="Calibri"/>
                <a:sym typeface="Calibri"/>
              </a:defRPr>
            </a:lvl2pPr>
            <a:lvl3pPr indent="-82296" lvl="2" marL="996696" marR="0" rtl="0" algn="l">
              <a:spcBef>
                <a:spcPts val="480"/>
              </a:spcBef>
              <a:buClr>
                <a:schemeClr val="accent2"/>
              </a:buClr>
              <a:buSzPct val="100000"/>
              <a:buFont typeface="Noto Sans Symbols"/>
              <a:buChar char="◾"/>
              <a:defRPr b="0" i="0" sz="2400" u="none" cap="none" strike="noStrike">
                <a:solidFill>
                  <a:schemeClr val="lt1"/>
                </a:solidFill>
                <a:latin typeface="Calibri"/>
                <a:ea typeface="Calibri"/>
                <a:cs typeface="Calibri"/>
                <a:sym typeface="Calibri"/>
              </a:defRPr>
            </a:lvl3pPr>
            <a:lvl4pPr indent="-93472" lvl="3" marL="1261872" marR="0" rtl="0" algn="l">
              <a:spcBef>
                <a:spcPts val="440"/>
              </a:spcBef>
              <a:buClr>
                <a:schemeClr val="accent3"/>
              </a:buClr>
              <a:buSzPct val="100000"/>
              <a:buFont typeface="Noto Sans Symbols"/>
              <a:buChar char="•"/>
              <a:defRPr b="0" i="0" sz="2200" u="none" cap="none" strike="noStrike">
                <a:solidFill>
                  <a:schemeClr val="lt1"/>
                </a:solidFill>
                <a:latin typeface="Calibri"/>
                <a:ea typeface="Calibri"/>
                <a:cs typeface="Calibri"/>
                <a:sym typeface="Calibri"/>
              </a:defRPr>
            </a:lvl4pPr>
            <a:lvl5pPr indent="-84327" lvl="4" marL="1481328" marR="0" rtl="0" algn="l">
              <a:spcBef>
                <a:spcPts val="400"/>
              </a:spcBef>
              <a:buClr>
                <a:schemeClr val="accent3"/>
              </a:buClr>
              <a:buSzPct val="100000"/>
              <a:buFont typeface="Noto Sans Symbols"/>
              <a:buChar char="⚫"/>
              <a:defRPr b="0" i="0" sz="20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134" name="Shape 134"/>
          <p:cNvSpPr txBox="1"/>
          <p:nvPr>
            <p:ph idx="10" type="dt"/>
          </p:nvPr>
        </p:nvSpPr>
        <p:spPr>
          <a:xfrm>
            <a:off x="64770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35" name="Shape 135"/>
          <p:cNvSpPr txBox="1"/>
          <p:nvPr>
            <p:ph idx="11" type="ftr"/>
          </p:nvPr>
        </p:nvSpPr>
        <p:spPr>
          <a:xfrm>
            <a:off x="914400" y="6416675"/>
            <a:ext cx="5562600" cy="365125"/>
          </a:xfrm>
          <a:prstGeom prst="rect">
            <a:avLst/>
          </a:prstGeom>
          <a:noFill/>
          <a:ln>
            <a:noFill/>
          </a:ln>
        </p:spPr>
        <p:txBody>
          <a:bodyPr anchorCtr="0" anchor="b" bIns="91425" lIns="91425" rIns="91425" tIns="91425"/>
          <a:lstStyle>
            <a:lvl1pPr indent="0" lvl="0" marL="0" marR="0" rtl="0" algn="r">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36" name="Shape 136"/>
          <p:cNvSpPr txBox="1"/>
          <p:nvPr>
            <p:ph idx="12" type="sldNum"/>
          </p:nvPr>
        </p:nvSpPr>
        <p:spPr>
          <a:xfrm>
            <a:off x="8610600" y="6416675"/>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Calibri"/>
                <a:ea typeface="Calibri"/>
                <a:cs typeface="Calibri"/>
                <a:sym typeface="Calibri"/>
              </a:rPr>
              <a:t>‹#›</a:t>
            </a:fld>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137" name="Shape 137"/>
        <p:cNvGrpSpPr/>
        <p:nvPr/>
      </p:nvGrpSpPr>
      <p:grpSpPr>
        <a:xfrm>
          <a:off x="0" y="0"/>
          <a:ext cx="0" cy="0"/>
          <a:chOff x="0" y="0"/>
          <a:chExt cx="0" cy="0"/>
        </a:xfrm>
      </p:grpSpPr>
      <p:sp>
        <p:nvSpPr>
          <p:cNvPr id="138" name="Shape 138"/>
          <p:cNvSpPr txBox="1"/>
          <p:nvPr>
            <p:ph type="title"/>
          </p:nvPr>
        </p:nvSpPr>
        <p:spPr>
          <a:xfrm rot="5400000">
            <a:off x="4694237" y="2209801"/>
            <a:ext cx="5851525" cy="1981199"/>
          </a:xfrm>
          <a:prstGeom prst="rect">
            <a:avLst/>
          </a:prstGeom>
          <a:noFill/>
          <a:ln>
            <a:noFill/>
          </a:ln>
        </p:spPr>
        <p:txBody>
          <a:bodyPr anchorCtr="0" anchor="ctr" bIns="91425" lIns="91425" rIns="91425" tIns="91425"/>
          <a:lstStyle>
            <a:lvl1pPr indent="0" lvl="0" marL="0" marR="0" rtl="0" algn="l">
              <a:spcBef>
                <a:spcPts val="0"/>
              </a:spcBef>
              <a:buClr>
                <a:srgbClr val="C1EDFF"/>
              </a:buClr>
              <a:buFont typeface="Consolas"/>
              <a:buNone/>
              <a:defRPr b="0" i="0" sz="4000" u="none" cap="none" strike="noStrike">
                <a:solidFill>
                  <a:srgbClr val="C1EDFF"/>
                </a:solidFill>
                <a:latin typeface="Consolas"/>
                <a:ea typeface="Consolas"/>
                <a:cs typeface="Consolas"/>
                <a:sym typeface="Consola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39" name="Shape 139"/>
          <p:cNvSpPr txBox="1"/>
          <p:nvPr>
            <p:ph idx="1" type="body"/>
          </p:nvPr>
        </p:nvSpPr>
        <p:spPr>
          <a:xfrm rot="5400000">
            <a:off x="617537" y="266701"/>
            <a:ext cx="5851525" cy="5867400"/>
          </a:xfrm>
          <a:prstGeom prst="rect">
            <a:avLst/>
          </a:prstGeom>
          <a:noFill/>
          <a:ln>
            <a:noFill/>
          </a:ln>
        </p:spPr>
        <p:txBody>
          <a:bodyPr anchorCtr="0" anchor="t" bIns="91425" lIns="91425" rIns="91425" tIns="91425"/>
          <a:lstStyle>
            <a:lvl1pPr indent="-167005" lvl="0" marL="411480" marR="0" rtl="0" algn="l">
              <a:spcBef>
                <a:spcPts val="700"/>
              </a:spcBef>
              <a:buClr>
                <a:schemeClr val="lt2"/>
              </a:buClr>
              <a:buSzPct val="95000"/>
              <a:buFont typeface="Noto Sans Symbols"/>
              <a:buChar char="▪"/>
              <a:defRPr b="0" i="0" sz="3000" u="none" cap="none" strike="noStrike">
                <a:solidFill>
                  <a:schemeClr val="lt1"/>
                </a:solidFill>
                <a:latin typeface="Calibri"/>
                <a:ea typeface="Calibri"/>
                <a:cs typeface="Calibri"/>
                <a:sym typeface="Calibri"/>
              </a:defRPr>
            </a:lvl1pPr>
            <a:lvl2pPr indent="-147573" lvl="1" marL="740664" marR="0" rtl="0" algn="l">
              <a:spcBef>
                <a:spcPts val="520"/>
              </a:spcBef>
              <a:buClr>
                <a:schemeClr val="accent2"/>
              </a:buClr>
              <a:buSzPct val="90000"/>
              <a:buFont typeface="Noto Sans Symbols"/>
              <a:buChar char="▫"/>
              <a:defRPr b="0" i="0" sz="2600" u="none" cap="none" strike="noStrike">
                <a:solidFill>
                  <a:schemeClr val="lt1"/>
                </a:solidFill>
                <a:latin typeface="Calibri"/>
                <a:ea typeface="Calibri"/>
                <a:cs typeface="Calibri"/>
                <a:sym typeface="Calibri"/>
              </a:defRPr>
            </a:lvl2pPr>
            <a:lvl3pPr indent="-82296" lvl="2" marL="996696" marR="0" rtl="0" algn="l">
              <a:spcBef>
                <a:spcPts val="480"/>
              </a:spcBef>
              <a:buClr>
                <a:schemeClr val="accent2"/>
              </a:buClr>
              <a:buSzPct val="100000"/>
              <a:buFont typeface="Noto Sans Symbols"/>
              <a:buChar char="◾"/>
              <a:defRPr b="0" i="0" sz="2400" u="none" cap="none" strike="noStrike">
                <a:solidFill>
                  <a:schemeClr val="lt1"/>
                </a:solidFill>
                <a:latin typeface="Calibri"/>
                <a:ea typeface="Calibri"/>
                <a:cs typeface="Calibri"/>
                <a:sym typeface="Calibri"/>
              </a:defRPr>
            </a:lvl3pPr>
            <a:lvl4pPr indent="-93472" lvl="3" marL="1261872" marR="0" rtl="0" algn="l">
              <a:spcBef>
                <a:spcPts val="440"/>
              </a:spcBef>
              <a:buClr>
                <a:schemeClr val="accent3"/>
              </a:buClr>
              <a:buSzPct val="100000"/>
              <a:buFont typeface="Noto Sans Symbols"/>
              <a:buChar char="•"/>
              <a:defRPr b="0" i="0" sz="2200" u="none" cap="none" strike="noStrike">
                <a:solidFill>
                  <a:schemeClr val="lt1"/>
                </a:solidFill>
                <a:latin typeface="Calibri"/>
                <a:ea typeface="Calibri"/>
                <a:cs typeface="Calibri"/>
                <a:sym typeface="Calibri"/>
              </a:defRPr>
            </a:lvl4pPr>
            <a:lvl5pPr indent="-84327" lvl="4" marL="1481328" marR="0" rtl="0" algn="l">
              <a:spcBef>
                <a:spcPts val="400"/>
              </a:spcBef>
              <a:buClr>
                <a:schemeClr val="accent3"/>
              </a:buClr>
              <a:buSzPct val="100000"/>
              <a:buFont typeface="Noto Sans Symbols"/>
              <a:buChar char="⚫"/>
              <a:defRPr b="0" i="0" sz="20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140" name="Shape 140"/>
          <p:cNvSpPr txBox="1"/>
          <p:nvPr>
            <p:ph idx="10" type="dt"/>
          </p:nvPr>
        </p:nvSpPr>
        <p:spPr>
          <a:xfrm>
            <a:off x="64770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41" name="Shape 141"/>
          <p:cNvSpPr txBox="1"/>
          <p:nvPr>
            <p:ph idx="11" type="ftr"/>
          </p:nvPr>
        </p:nvSpPr>
        <p:spPr>
          <a:xfrm>
            <a:off x="914400" y="6416675"/>
            <a:ext cx="5562600" cy="365125"/>
          </a:xfrm>
          <a:prstGeom prst="rect">
            <a:avLst/>
          </a:prstGeom>
          <a:noFill/>
          <a:ln>
            <a:noFill/>
          </a:ln>
        </p:spPr>
        <p:txBody>
          <a:bodyPr anchorCtr="0" anchor="b" bIns="91425" lIns="91425" rIns="91425" tIns="91425"/>
          <a:lstStyle>
            <a:lvl1pPr indent="0" lvl="0" marL="0" marR="0" rtl="0" algn="r">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42" name="Shape 142"/>
          <p:cNvSpPr txBox="1"/>
          <p:nvPr>
            <p:ph idx="12" type="sldNum"/>
          </p:nvPr>
        </p:nvSpPr>
        <p:spPr>
          <a:xfrm>
            <a:off x="8610600" y="6416675"/>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Calibri"/>
                <a:ea typeface="Calibri"/>
                <a:cs typeface="Calibri"/>
                <a:sym typeface="Calibri"/>
              </a:rPr>
              <a:t>‹#›</a:t>
            </a:fld>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35" name="Shape 35"/>
        <p:cNvGrpSpPr/>
        <p:nvPr/>
      </p:nvGrpSpPr>
      <p:grpSpPr>
        <a:xfrm>
          <a:off x="0" y="0"/>
          <a:ext cx="0" cy="0"/>
          <a:chOff x="0" y="0"/>
          <a:chExt cx="0" cy="0"/>
        </a:xfrm>
      </p:grpSpPr>
      <p:sp>
        <p:nvSpPr>
          <p:cNvPr id="36" name="Shape 36"/>
          <p:cNvSpPr txBox="1"/>
          <p:nvPr>
            <p:ph type="title"/>
          </p:nvPr>
        </p:nvSpPr>
        <p:spPr>
          <a:xfrm>
            <a:off x="914400" y="512064"/>
            <a:ext cx="7772400" cy="914400"/>
          </a:xfrm>
          <a:prstGeom prst="rect">
            <a:avLst/>
          </a:prstGeom>
          <a:noFill/>
          <a:ln>
            <a:noFill/>
          </a:ln>
        </p:spPr>
        <p:txBody>
          <a:bodyPr anchorCtr="0" anchor="t" bIns="91425" lIns="91425" rIns="91425" tIns="91425"/>
          <a:lstStyle>
            <a:lvl1pPr indent="0" lvl="0" marL="0" marR="0" rtl="0" algn="l">
              <a:spcBef>
                <a:spcPts val="0"/>
              </a:spcBef>
              <a:buClr>
                <a:srgbClr val="C1EDFF"/>
              </a:buClr>
              <a:buFont typeface="Consolas"/>
              <a:buNone/>
              <a:defRPr b="0" i="0" sz="4000" u="none" cap="none" strike="noStrike">
                <a:solidFill>
                  <a:srgbClr val="C1EDFF"/>
                </a:solidFill>
                <a:latin typeface="Consolas"/>
                <a:ea typeface="Consolas"/>
                <a:cs typeface="Consolas"/>
                <a:sym typeface="Consola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37" name="Shape 37"/>
          <p:cNvSpPr txBox="1"/>
          <p:nvPr>
            <p:ph idx="1" type="body"/>
          </p:nvPr>
        </p:nvSpPr>
        <p:spPr>
          <a:xfrm>
            <a:off x="914400" y="1783559"/>
            <a:ext cx="7772400" cy="4572000"/>
          </a:xfrm>
          <a:prstGeom prst="rect">
            <a:avLst/>
          </a:prstGeom>
          <a:noFill/>
          <a:ln>
            <a:noFill/>
          </a:ln>
        </p:spPr>
        <p:txBody>
          <a:bodyPr anchorCtr="0" anchor="t" bIns="91425" lIns="91425" rIns="91425" tIns="91425"/>
          <a:lstStyle>
            <a:lvl1pPr indent="-167005" lvl="0" marL="411480" marR="0" rtl="0" algn="l">
              <a:spcBef>
                <a:spcPts val="700"/>
              </a:spcBef>
              <a:buClr>
                <a:schemeClr val="lt2"/>
              </a:buClr>
              <a:buSzPct val="95000"/>
              <a:buFont typeface="Noto Sans Symbols"/>
              <a:buChar char="▪"/>
              <a:defRPr b="0" i="0" sz="3000" u="none" cap="none" strike="noStrike">
                <a:solidFill>
                  <a:schemeClr val="lt1"/>
                </a:solidFill>
                <a:latin typeface="Calibri"/>
                <a:ea typeface="Calibri"/>
                <a:cs typeface="Calibri"/>
                <a:sym typeface="Calibri"/>
              </a:defRPr>
            </a:lvl1pPr>
            <a:lvl2pPr indent="-147573" lvl="1" marL="740664" marR="0" rtl="0" algn="l">
              <a:spcBef>
                <a:spcPts val="520"/>
              </a:spcBef>
              <a:buClr>
                <a:schemeClr val="accent2"/>
              </a:buClr>
              <a:buSzPct val="90000"/>
              <a:buFont typeface="Noto Sans Symbols"/>
              <a:buChar char="▫"/>
              <a:defRPr b="0" i="0" sz="2600" u="none" cap="none" strike="noStrike">
                <a:solidFill>
                  <a:schemeClr val="lt1"/>
                </a:solidFill>
                <a:latin typeface="Calibri"/>
                <a:ea typeface="Calibri"/>
                <a:cs typeface="Calibri"/>
                <a:sym typeface="Calibri"/>
              </a:defRPr>
            </a:lvl2pPr>
            <a:lvl3pPr indent="-82296" lvl="2" marL="996696" marR="0" rtl="0" algn="l">
              <a:spcBef>
                <a:spcPts val="480"/>
              </a:spcBef>
              <a:buClr>
                <a:schemeClr val="accent2"/>
              </a:buClr>
              <a:buSzPct val="100000"/>
              <a:buFont typeface="Noto Sans Symbols"/>
              <a:buChar char="◾"/>
              <a:defRPr b="0" i="0" sz="2400" u="none" cap="none" strike="noStrike">
                <a:solidFill>
                  <a:schemeClr val="lt1"/>
                </a:solidFill>
                <a:latin typeface="Calibri"/>
                <a:ea typeface="Calibri"/>
                <a:cs typeface="Calibri"/>
                <a:sym typeface="Calibri"/>
              </a:defRPr>
            </a:lvl3pPr>
            <a:lvl4pPr indent="-93472" lvl="3" marL="1261872" marR="0" rtl="0" algn="l">
              <a:spcBef>
                <a:spcPts val="440"/>
              </a:spcBef>
              <a:buClr>
                <a:schemeClr val="accent3"/>
              </a:buClr>
              <a:buSzPct val="100000"/>
              <a:buFont typeface="Noto Sans Symbols"/>
              <a:buChar char="•"/>
              <a:defRPr b="0" i="0" sz="2200" u="none" cap="none" strike="noStrike">
                <a:solidFill>
                  <a:schemeClr val="lt1"/>
                </a:solidFill>
                <a:latin typeface="Calibri"/>
                <a:ea typeface="Calibri"/>
                <a:cs typeface="Calibri"/>
                <a:sym typeface="Calibri"/>
              </a:defRPr>
            </a:lvl4pPr>
            <a:lvl5pPr indent="-84327" lvl="4" marL="1481328" marR="0" rtl="0" algn="l">
              <a:spcBef>
                <a:spcPts val="400"/>
              </a:spcBef>
              <a:buClr>
                <a:schemeClr val="accent3"/>
              </a:buClr>
              <a:buSzPct val="100000"/>
              <a:buFont typeface="Noto Sans Symbols"/>
              <a:buChar char="⚫"/>
              <a:defRPr b="0" i="0" sz="20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38" name="Shape 38"/>
          <p:cNvSpPr txBox="1"/>
          <p:nvPr>
            <p:ph idx="10" type="dt"/>
          </p:nvPr>
        </p:nvSpPr>
        <p:spPr>
          <a:xfrm>
            <a:off x="64770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39" name="Shape 39"/>
          <p:cNvSpPr txBox="1"/>
          <p:nvPr>
            <p:ph idx="11" type="ftr"/>
          </p:nvPr>
        </p:nvSpPr>
        <p:spPr>
          <a:xfrm>
            <a:off x="914400" y="6416675"/>
            <a:ext cx="5562600" cy="365125"/>
          </a:xfrm>
          <a:prstGeom prst="rect">
            <a:avLst/>
          </a:prstGeom>
          <a:noFill/>
          <a:ln>
            <a:noFill/>
          </a:ln>
        </p:spPr>
        <p:txBody>
          <a:bodyPr anchorCtr="0" anchor="b" bIns="91425" lIns="91425" rIns="91425" tIns="91425"/>
          <a:lstStyle>
            <a:lvl1pPr indent="0" lvl="0" marL="0" marR="0" rtl="0" algn="r">
              <a:spcBef>
                <a:spcPts val="0"/>
              </a:spcBef>
              <a:buNone/>
              <a:defRPr b="0" i="0" sz="11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40" name="Shape 40"/>
          <p:cNvSpPr txBox="1"/>
          <p:nvPr>
            <p:ph idx="12" type="sldNum"/>
          </p:nvPr>
        </p:nvSpPr>
        <p:spPr>
          <a:xfrm>
            <a:off x="8610600" y="6416675"/>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Calibri"/>
                <a:ea typeface="Calibri"/>
                <a:cs typeface="Calibri"/>
                <a:sym typeface="Calibri"/>
              </a:rPr>
              <a:t>‹#›</a:t>
            </a:fld>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41" name="Shape 41"/>
        <p:cNvGrpSpPr/>
        <p:nvPr/>
      </p:nvGrpSpPr>
      <p:grpSpPr>
        <a:xfrm>
          <a:off x="0" y="0"/>
          <a:ext cx="0" cy="0"/>
          <a:chOff x="0" y="0"/>
          <a:chExt cx="0" cy="0"/>
        </a:xfrm>
      </p:grpSpPr>
      <p:sp>
        <p:nvSpPr>
          <p:cNvPr id="42" name="Shape 42"/>
          <p:cNvSpPr/>
          <p:nvPr/>
        </p:nvSpPr>
        <p:spPr>
          <a:xfrm>
            <a:off x="4828951" y="1073887"/>
            <a:ext cx="4322135" cy="5791200"/>
          </a:xfrm>
          <a:custGeom>
            <a:pathLst>
              <a:path extrusionOk="0" h="120000" w="120000">
                <a:moveTo>
                  <a:pt x="0" y="119999"/>
                </a:moveTo>
                <a:lnTo>
                  <a:pt x="31578" y="66315"/>
                </a:lnTo>
                <a:lnTo>
                  <a:pt x="120000" y="22105"/>
                </a:lnTo>
                <a:lnTo>
                  <a:pt x="120000" y="23684"/>
                </a:lnTo>
                <a:lnTo>
                  <a:pt x="32631" y="67039"/>
                </a:lnTo>
                <a:lnTo>
                  <a:pt x="2105" y="119999"/>
                </a:lnTo>
                <a:lnTo>
                  <a:pt x="2105" y="119999"/>
                </a:lnTo>
                <a:close/>
              </a:path>
            </a:pathLst>
          </a:custGeom>
          <a:noFill/>
          <a:ln cap="flat" cmpd="sng" w="9525">
            <a:solidFill>
              <a:schemeClr val="accent2">
                <a:alpha val="52941"/>
              </a:schemeClr>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43" name="Shape 43"/>
          <p:cNvSpPr/>
          <p:nvPr/>
        </p:nvSpPr>
        <p:spPr>
          <a:xfrm>
            <a:off x="373965" y="0"/>
            <a:ext cx="5514535" cy="6615331"/>
          </a:xfrm>
          <a:custGeom>
            <a:pathLst>
              <a:path extrusionOk="0" h="120000" w="120000">
                <a:moveTo>
                  <a:pt x="0" y="118604"/>
                </a:moveTo>
                <a:lnTo>
                  <a:pt x="0" y="120000"/>
                </a:lnTo>
                <a:lnTo>
                  <a:pt x="120000" y="76744"/>
                </a:lnTo>
                <a:lnTo>
                  <a:pt x="98630" y="0"/>
                </a:lnTo>
                <a:lnTo>
                  <a:pt x="96986" y="0"/>
                </a:lnTo>
                <a:lnTo>
                  <a:pt x="118664" y="76133"/>
                </a:lnTo>
                <a:lnTo>
                  <a:pt x="0" y="118604"/>
                </a:lnTo>
                <a:close/>
              </a:path>
            </a:pathLst>
          </a:custGeom>
          <a:noFill/>
          <a:ln cap="flat" cmpd="sng" w="9525">
            <a:solidFill>
              <a:schemeClr val="accent2">
                <a:alpha val="52941"/>
              </a:schemeClr>
            </a:solidFill>
            <a:prstDash val="solid"/>
            <a:round/>
            <a:headEnd len="med" w="med" type="none"/>
            <a:tailEnd len="med" w="med" type="none"/>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44" name="Shape 44"/>
          <p:cNvSpPr/>
          <p:nvPr/>
        </p:nvSpPr>
        <p:spPr>
          <a:xfrm rot="5236414">
            <a:off x="4462127" y="1483600"/>
            <a:ext cx="4114800" cy="1188720"/>
          </a:xfrm>
          <a:custGeom>
            <a:pathLst>
              <a:path extrusionOk="0" h="120000" w="120000">
                <a:moveTo>
                  <a:pt x="0" y="0"/>
                </a:moveTo>
                <a:lnTo>
                  <a:pt x="120000" y="120000"/>
                </a:lnTo>
                <a:lnTo>
                  <a:pt x="0" y="4285"/>
                </a:lnTo>
                <a:lnTo>
                  <a:pt x="0" y="0"/>
                </a:lnTo>
                <a:close/>
              </a:path>
            </a:pathLst>
          </a:custGeom>
          <a:solidFill>
            <a:srgbClr val="566885">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45" name="Shape 45"/>
          <p:cNvSpPr/>
          <p:nvPr/>
        </p:nvSpPr>
        <p:spPr>
          <a:xfrm>
            <a:off x="5943600" y="0"/>
            <a:ext cx="2743199" cy="4267199"/>
          </a:xfrm>
          <a:custGeom>
            <a:pathLst>
              <a:path extrusionOk="0" h="120000" w="120000">
                <a:moveTo>
                  <a:pt x="76666" y="0"/>
                </a:moveTo>
                <a:lnTo>
                  <a:pt x="120000" y="0"/>
                </a:lnTo>
                <a:lnTo>
                  <a:pt x="0" y="120000"/>
                </a:lnTo>
                <a:lnTo>
                  <a:pt x="76666" y="0"/>
                </a:lnTo>
                <a:close/>
              </a:path>
            </a:pathLst>
          </a:custGeom>
          <a:solidFill>
            <a:srgbClr val="536888">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46" name="Shape 46"/>
          <p:cNvSpPr/>
          <p:nvPr/>
        </p:nvSpPr>
        <p:spPr>
          <a:xfrm>
            <a:off x="5943600" y="4267200"/>
            <a:ext cx="3200399" cy="1143000"/>
          </a:xfrm>
          <a:custGeom>
            <a:pathLst>
              <a:path extrusionOk="0" h="120000" w="120000">
                <a:moveTo>
                  <a:pt x="0" y="0"/>
                </a:moveTo>
                <a:lnTo>
                  <a:pt x="120000" y="40000"/>
                </a:lnTo>
                <a:lnTo>
                  <a:pt x="120000" y="120000"/>
                </a:lnTo>
                <a:lnTo>
                  <a:pt x="0" y="0"/>
                </a:lnTo>
                <a:close/>
              </a:path>
            </a:pathLst>
          </a:custGeom>
          <a:solidFill>
            <a:srgbClr val="536888">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47" name="Shape 47"/>
          <p:cNvSpPr/>
          <p:nvPr/>
        </p:nvSpPr>
        <p:spPr>
          <a:xfrm>
            <a:off x="5943600" y="0"/>
            <a:ext cx="1371599" cy="4267199"/>
          </a:xfrm>
          <a:custGeom>
            <a:pathLst>
              <a:path extrusionOk="0" h="120000" w="120000">
                <a:moveTo>
                  <a:pt x="120000" y="0"/>
                </a:moveTo>
                <a:lnTo>
                  <a:pt x="0" y="120000"/>
                </a:lnTo>
                <a:lnTo>
                  <a:pt x="106666" y="0"/>
                </a:lnTo>
                <a:lnTo>
                  <a:pt x="120000" y="0"/>
                </a:lnTo>
                <a:close/>
              </a:path>
            </a:pathLst>
          </a:custGeom>
          <a:solidFill>
            <a:srgbClr val="536888">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48" name="Shape 48"/>
          <p:cNvSpPr/>
          <p:nvPr/>
        </p:nvSpPr>
        <p:spPr>
          <a:xfrm>
            <a:off x="5948362" y="4246562"/>
            <a:ext cx="2090737" cy="2611436"/>
          </a:xfrm>
          <a:custGeom>
            <a:pathLst>
              <a:path extrusionOk="0" h="120000" w="120000">
                <a:moveTo>
                  <a:pt x="97585" y="120000"/>
                </a:moveTo>
                <a:lnTo>
                  <a:pt x="120000" y="120000"/>
                </a:lnTo>
                <a:lnTo>
                  <a:pt x="0" y="0"/>
                </a:lnTo>
                <a:lnTo>
                  <a:pt x="97585" y="120000"/>
                </a:lnTo>
                <a:close/>
              </a:path>
            </a:pathLst>
          </a:custGeom>
          <a:solidFill>
            <a:srgbClr val="536888">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49" name="Shape 49"/>
          <p:cNvSpPr/>
          <p:nvPr/>
        </p:nvSpPr>
        <p:spPr>
          <a:xfrm>
            <a:off x="5943600" y="4267200"/>
            <a:ext cx="1600199" cy="2590800"/>
          </a:xfrm>
          <a:custGeom>
            <a:pathLst>
              <a:path extrusionOk="0" h="120000" w="120000">
                <a:moveTo>
                  <a:pt x="120000" y="120000"/>
                </a:moveTo>
                <a:lnTo>
                  <a:pt x="0" y="0"/>
                </a:lnTo>
                <a:lnTo>
                  <a:pt x="114285" y="120000"/>
                </a:lnTo>
                <a:lnTo>
                  <a:pt x="120000" y="120000"/>
                </a:lnTo>
                <a:close/>
              </a:path>
            </a:pathLst>
          </a:custGeom>
          <a:solidFill>
            <a:srgbClr val="536888">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50" name="Shape 50"/>
          <p:cNvSpPr/>
          <p:nvPr/>
        </p:nvSpPr>
        <p:spPr>
          <a:xfrm>
            <a:off x="5943600" y="1371600"/>
            <a:ext cx="3200399" cy="2895600"/>
          </a:xfrm>
          <a:custGeom>
            <a:pathLst>
              <a:path extrusionOk="0" h="120000" w="120000">
                <a:moveTo>
                  <a:pt x="120000" y="0"/>
                </a:moveTo>
                <a:lnTo>
                  <a:pt x="120000" y="9473"/>
                </a:lnTo>
                <a:lnTo>
                  <a:pt x="0" y="119999"/>
                </a:lnTo>
                <a:lnTo>
                  <a:pt x="120000" y="0"/>
                </a:lnTo>
                <a:close/>
              </a:path>
            </a:pathLst>
          </a:custGeom>
          <a:solidFill>
            <a:srgbClr val="536888">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51" name="Shape 51"/>
          <p:cNvSpPr/>
          <p:nvPr/>
        </p:nvSpPr>
        <p:spPr>
          <a:xfrm>
            <a:off x="5943600" y="1752600"/>
            <a:ext cx="3200399" cy="2514599"/>
          </a:xfrm>
          <a:custGeom>
            <a:pathLst>
              <a:path extrusionOk="0" h="120000" w="120000">
                <a:moveTo>
                  <a:pt x="120000" y="0"/>
                </a:moveTo>
                <a:lnTo>
                  <a:pt x="0" y="119999"/>
                </a:lnTo>
                <a:lnTo>
                  <a:pt x="120000" y="3636"/>
                </a:lnTo>
                <a:lnTo>
                  <a:pt x="120000" y="0"/>
                </a:lnTo>
                <a:close/>
              </a:path>
            </a:pathLst>
          </a:custGeom>
          <a:solidFill>
            <a:srgbClr val="536888">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52" name="Shape 52"/>
          <p:cNvSpPr/>
          <p:nvPr/>
        </p:nvSpPr>
        <p:spPr>
          <a:xfrm>
            <a:off x="990600" y="4267200"/>
            <a:ext cx="4953000" cy="2590800"/>
          </a:xfrm>
          <a:custGeom>
            <a:pathLst>
              <a:path extrusionOk="0" h="120000" w="120000">
                <a:moveTo>
                  <a:pt x="0" y="120000"/>
                </a:moveTo>
                <a:lnTo>
                  <a:pt x="120000" y="0"/>
                </a:lnTo>
                <a:lnTo>
                  <a:pt x="40615" y="120000"/>
                </a:lnTo>
                <a:lnTo>
                  <a:pt x="0" y="120000"/>
                </a:lnTo>
                <a:close/>
              </a:path>
            </a:pathLst>
          </a:custGeom>
          <a:solidFill>
            <a:srgbClr val="536888">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53" name="Shape 53"/>
          <p:cNvSpPr/>
          <p:nvPr/>
        </p:nvSpPr>
        <p:spPr>
          <a:xfrm>
            <a:off x="533400" y="4267200"/>
            <a:ext cx="5333999" cy="2590800"/>
          </a:xfrm>
          <a:custGeom>
            <a:pathLst>
              <a:path extrusionOk="0" h="120000" w="120000">
                <a:moveTo>
                  <a:pt x="0" y="120000"/>
                </a:moveTo>
                <a:lnTo>
                  <a:pt x="120000" y="0"/>
                </a:lnTo>
                <a:lnTo>
                  <a:pt x="5142" y="120000"/>
                </a:lnTo>
                <a:lnTo>
                  <a:pt x="0" y="120000"/>
                </a:lnTo>
                <a:close/>
              </a:path>
            </a:pathLst>
          </a:custGeom>
          <a:solidFill>
            <a:srgbClr val="536888">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54" name="Shape 54"/>
          <p:cNvSpPr/>
          <p:nvPr/>
        </p:nvSpPr>
        <p:spPr>
          <a:xfrm>
            <a:off x="366823" y="2438400"/>
            <a:ext cx="5638800" cy="1828800"/>
          </a:xfrm>
          <a:custGeom>
            <a:pathLst>
              <a:path extrusionOk="0" h="120000" w="120000">
                <a:moveTo>
                  <a:pt x="0" y="0"/>
                </a:moveTo>
                <a:lnTo>
                  <a:pt x="118378" y="120000"/>
                </a:lnTo>
                <a:lnTo>
                  <a:pt x="0" y="40000"/>
                </a:lnTo>
                <a:lnTo>
                  <a:pt x="0" y="0"/>
                </a:lnTo>
                <a:close/>
              </a:path>
            </a:pathLst>
          </a:custGeom>
          <a:solidFill>
            <a:srgbClr val="536888">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55" name="Shape 55"/>
          <p:cNvSpPr/>
          <p:nvPr/>
        </p:nvSpPr>
        <p:spPr>
          <a:xfrm>
            <a:off x="366823" y="2133600"/>
            <a:ext cx="5638800" cy="2133599"/>
          </a:xfrm>
          <a:custGeom>
            <a:pathLst>
              <a:path extrusionOk="0" h="120000" w="120000">
                <a:moveTo>
                  <a:pt x="0" y="0"/>
                </a:moveTo>
                <a:lnTo>
                  <a:pt x="120000" y="120000"/>
                </a:lnTo>
                <a:lnTo>
                  <a:pt x="0" y="4285"/>
                </a:lnTo>
                <a:lnTo>
                  <a:pt x="0" y="0"/>
                </a:lnTo>
                <a:close/>
              </a:path>
            </a:pathLst>
          </a:custGeom>
          <a:solidFill>
            <a:srgbClr val="536888">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56" name="Shape 56"/>
          <p:cNvSpPr/>
          <p:nvPr/>
        </p:nvSpPr>
        <p:spPr>
          <a:xfrm>
            <a:off x="4572000" y="4267200"/>
            <a:ext cx="1371599" cy="2590800"/>
          </a:xfrm>
          <a:custGeom>
            <a:pathLst>
              <a:path extrusionOk="0" h="120000" w="120000">
                <a:moveTo>
                  <a:pt x="0" y="120000"/>
                </a:moveTo>
                <a:lnTo>
                  <a:pt x="13333" y="120000"/>
                </a:lnTo>
                <a:lnTo>
                  <a:pt x="120000" y="0"/>
                </a:lnTo>
                <a:lnTo>
                  <a:pt x="0" y="120000"/>
                </a:lnTo>
                <a:close/>
              </a:path>
            </a:pathLst>
          </a:custGeom>
          <a:solidFill>
            <a:srgbClr val="566885">
              <a:alpha val="29803"/>
            </a:srgbClr>
          </a:solidFill>
          <a:ln>
            <a:noFill/>
          </a:ln>
        </p:spPr>
        <p:txBody>
          <a:bodyPr anchorCtr="0" anchor="t" bIns="45700" lIns="91425" rIns="91425" tIns="45700">
            <a:noAutofit/>
          </a:bodyPr>
          <a:lstStyle/>
          <a:p>
            <a:pPr indent="0" lvl="0" marL="0" marR="0" rtl="0" algn="l">
              <a:spcBef>
                <a:spcPts val="0"/>
              </a:spcBef>
              <a:buNone/>
            </a:pPr>
            <a:r>
              <a:t/>
            </a:r>
            <a:endParaRPr sz="1800">
              <a:solidFill>
                <a:schemeClr val="lt1"/>
              </a:solidFill>
              <a:latin typeface="Calibri"/>
              <a:ea typeface="Calibri"/>
              <a:cs typeface="Calibri"/>
              <a:sym typeface="Calibri"/>
            </a:endParaRPr>
          </a:p>
        </p:txBody>
      </p:sp>
      <p:sp>
        <p:nvSpPr>
          <p:cNvPr id="57" name="Shape 57"/>
          <p:cNvSpPr txBox="1"/>
          <p:nvPr>
            <p:ph idx="1" type="body"/>
          </p:nvPr>
        </p:nvSpPr>
        <p:spPr>
          <a:xfrm>
            <a:off x="706902" y="1351671"/>
            <a:ext cx="5718047" cy="977486"/>
          </a:xfrm>
          <a:prstGeom prst="rect">
            <a:avLst/>
          </a:prstGeom>
          <a:noFill/>
          <a:ln>
            <a:noFill/>
          </a:ln>
        </p:spPr>
        <p:txBody>
          <a:bodyPr anchorCtr="0" anchor="t" bIns="91425" lIns="91425" rIns="91425" tIns="91425"/>
          <a:lstStyle>
            <a:lvl1pPr indent="-4064" lvl="0" marL="54864" marR="0" rtl="0" algn="l">
              <a:spcBef>
                <a:spcPts val="700"/>
              </a:spcBef>
              <a:buClr>
                <a:schemeClr val="lt2"/>
              </a:buClr>
              <a:buFont typeface="Noto Sans Symbols"/>
              <a:buNone/>
              <a:defRPr b="0" i="0" sz="2000" u="none" cap="none" strike="noStrike">
                <a:solidFill>
                  <a:schemeClr val="lt1"/>
                </a:solidFill>
                <a:latin typeface="Calibri"/>
                <a:ea typeface="Calibri"/>
                <a:cs typeface="Calibri"/>
                <a:sym typeface="Calibri"/>
              </a:defRPr>
            </a:lvl1pPr>
            <a:lvl2pPr indent="-296164" lvl="1" marL="740664" marR="0" rtl="0" algn="l">
              <a:spcBef>
                <a:spcPts val="360"/>
              </a:spcBef>
              <a:buClr>
                <a:schemeClr val="accent2"/>
              </a:buClr>
              <a:buFont typeface="Noto Sans Symbols"/>
              <a:buNone/>
              <a:defRPr b="0" i="0" sz="1800" u="none" cap="none" strike="noStrike">
                <a:solidFill>
                  <a:schemeClr val="lt1"/>
                </a:solidFill>
                <a:latin typeface="Calibri"/>
                <a:ea typeface="Calibri"/>
                <a:cs typeface="Calibri"/>
                <a:sym typeface="Calibri"/>
              </a:defRPr>
            </a:lvl2pPr>
            <a:lvl3pPr indent="-234696" lvl="2" marL="996696" marR="0" rtl="0" algn="l">
              <a:spcBef>
                <a:spcPts val="320"/>
              </a:spcBef>
              <a:buClr>
                <a:schemeClr val="accent2"/>
              </a:buClr>
              <a:buFont typeface="Noto Sans Symbols"/>
              <a:buNone/>
              <a:defRPr b="0" i="0" sz="1600" u="none" cap="none" strike="noStrike">
                <a:solidFill>
                  <a:schemeClr val="lt1"/>
                </a:solidFill>
                <a:latin typeface="Calibri"/>
                <a:ea typeface="Calibri"/>
                <a:cs typeface="Calibri"/>
                <a:sym typeface="Calibri"/>
              </a:defRPr>
            </a:lvl3pPr>
            <a:lvl4pPr indent="-233172" lvl="3" marL="1261872" marR="0" rtl="0" algn="l">
              <a:spcBef>
                <a:spcPts val="280"/>
              </a:spcBef>
              <a:buClr>
                <a:schemeClr val="accent3"/>
              </a:buClr>
              <a:buFont typeface="Noto Sans Symbols"/>
              <a:buNone/>
              <a:defRPr b="0" i="0" sz="1400" u="none" cap="none" strike="noStrike">
                <a:solidFill>
                  <a:schemeClr val="lt1"/>
                </a:solidFill>
                <a:latin typeface="Calibri"/>
                <a:ea typeface="Calibri"/>
                <a:cs typeface="Calibri"/>
                <a:sym typeface="Calibri"/>
              </a:defRPr>
            </a:lvl4pPr>
            <a:lvl5pPr indent="-211328" lvl="4" marL="1481328" marR="0" rtl="0" algn="l">
              <a:spcBef>
                <a:spcPts val="280"/>
              </a:spcBef>
              <a:buClr>
                <a:schemeClr val="accent3"/>
              </a:buClr>
              <a:buFont typeface="Noto Sans Symbols"/>
              <a:buNone/>
              <a:defRPr b="0" i="0" sz="14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58" name="Shape 58"/>
          <p:cNvSpPr txBox="1"/>
          <p:nvPr>
            <p:ph idx="10" type="dt"/>
          </p:nvPr>
        </p:nvSpPr>
        <p:spPr>
          <a:xfrm>
            <a:off x="64770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59" name="Shape 59"/>
          <p:cNvSpPr txBox="1"/>
          <p:nvPr>
            <p:ph idx="11" type="ftr"/>
          </p:nvPr>
        </p:nvSpPr>
        <p:spPr>
          <a:xfrm>
            <a:off x="914400" y="6416675"/>
            <a:ext cx="5562600" cy="365125"/>
          </a:xfrm>
          <a:prstGeom prst="rect">
            <a:avLst/>
          </a:prstGeom>
          <a:noFill/>
          <a:ln>
            <a:noFill/>
          </a:ln>
        </p:spPr>
        <p:txBody>
          <a:bodyPr anchorCtr="0" anchor="b" bIns="91425" lIns="91425" rIns="91425" tIns="91425"/>
          <a:lstStyle>
            <a:lvl1pPr indent="0" lvl="0" marL="0" marR="0" rtl="0" algn="r">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60" name="Shape 60"/>
          <p:cNvSpPr txBox="1"/>
          <p:nvPr>
            <p:ph idx="12" type="sldNum"/>
          </p:nvPr>
        </p:nvSpPr>
        <p:spPr>
          <a:xfrm>
            <a:off x="8610600" y="6416675"/>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Calibri"/>
                <a:ea typeface="Calibri"/>
                <a:cs typeface="Calibri"/>
                <a:sym typeface="Calibri"/>
              </a:rPr>
              <a:t>‹#›</a:t>
            </a:fld>
          </a:p>
        </p:txBody>
      </p:sp>
      <p:sp>
        <p:nvSpPr>
          <p:cNvPr id="61" name="Shape 61"/>
          <p:cNvSpPr/>
          <p:nvPr/>
        </p:nvSpPr>
        <p:spPr>
          <a:xfrm>
            <a:off x="363160" y="402263"/>
            <a:ext cx="8503920" cy="886264"/>
          </a:xfrm>
          <a:prstGeom prst="rect">
            <a:avLst/>
          </a:prstGeom>
          <a:solidFill>
            <a:srgbClr val="566885">
              <a:alpha val="40000"/>
            </a:srgb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2" name="Shape 62"/>
          <p:cNvSpPr txBox="1"/>
          <p:nvPr>
            <p:ph type="title"/>
          </p:nvPr>
        </p:nvSpPr>
        <p:spPr>
          <a:xfrm>
            <a:off x="706902" y="512064"/>
            <a:ext cx="8156448" cy="777239"/>
          </a:xfrm>
          <a:prstGeom prst="rect">
            <a:avLst/>
          </a:prstGeom>
          <a:noFill/>
          <a:ln>
            <a:noFill/>
          </a:ln>
        </p:spPr>
        <p:txBody>
          <a:bodyPr anchorCtr="0" anchor="t" bIns="91425" lIns="91425" rIns="91425" tIns="91425"/>
          <a:lstStyle>
            <a:lvl1pPr indent="0" lvl="0" marL="0" marR="0" rtl="0" algn="l">
              <a:spcBef>
                <a:spcPts val="0"/>
              </a:spcBef>
              <a:buClr>
                <a:srgbClr val="C1EDFF"/>
              </a:buClr>
              <a:buFont typeface="Consolas"/>
              <a:buNone/>
              <a:defRPr b="0" i="0" sz="3800" u="none" cap="none" strike="noStrike">
                <a:solidFill>
                  <a:srgbClr val="C1EDFF"/>
                </a:solidFill>
                <a:latin typeface="Consolas"/>
                <a:ea typeface="Consolas"/>
                <a:cs typeface="Consolas"/>
                <a:sym typeface="Consola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63" name="Shape 63"/>
          <p:cNvSpPr/>
          <p:nvPr/>
        </p:nvSpPr>
        <p:spPr>
          <a:xfrm flipH="1">
            <a:off x="371537" y="680477"/>
            <a:ext cx="27431"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4" name="Shape 64"/>
          <p:cNvSpPr/>
          <p:nvPr/>
        </p:nvSpPr>
        <p:spPr>
          <a:xfrm flipH="1">
            <a:off x="411109" y="680477"/>
            <a:ext cx="27431"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5" name="Shape 65"/>
          <p:cNvSpPr/>
          <p:nvPr/>
        </p:nvSpPr>
        <p:spPr>
          <a:xfrm flipH="1">
            <a:off x="448449" y="680477"/>
            <a:ext cx="9143"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6" name="Shape 66"/>
          <p:cNvSpPr/>
          <p:nvPr/>
        </p:nvSpPr>
        <p:spPr>
          <a:xfrm flipH="1">
            <a:off x="476701" y="680477"/>
            <a:ext cx="9143"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67" name="Shape 67"/>
          <p:cNvSpPr/>
          <p:nvPr/>
        </p:nvSpPr>
        <p:spPr>
          <a:xfrm>
            <a:off x="500477" y="680477"/>
            <a:ext cx="36575"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68" name="Shape 68"/>
        <p:cNvGrpSpPr/>
        <p:nvPr/>
      </p:nvGrpSpPr>
      <p:grpSpPr>
        <a:xfrm>
          <a:off x="0" y="0"/>
          <a:ext cx="0" cy="0"/>
          <a:chOff x="0" y="0"/>
          <a:chExt cx="0" cy="0"/>
        </a:xfrm>
      </p:grpSpPr>
      <p:sp>
        <p:nvSpPr>
          <p:cNvPr id="69" name="Shape 69"/>
          <p:cNvSpPr txBox="1"/>
          <p:nvPr>
            <p:ph type="title"/>
          </p:nvPr>
        </p:nvSpPr>
        <p:spPr>
          <a:xfrm>
            <a:off x="457200" y="512064"/>
            <a:ext cx="8229600" cy="914400"/>
          </a:xfrm>
          <a:prstGeom prst="rect">
            <a:avLst/>
          </a:prstGeom>
          <a:noFill/>
          <a:ln>
            <a:noFill/>
          </a:ln>
        </p:spPr>
        <p:txBody>
          <a:bodyPr anchorCtr="0" anchor="t" bIns="91425" lIns="91425" rIns="91425" tIns="91425"/>
          <a:lstStyle>
            <a:lvl1pPr indent="0" lvl="0" marL="0" marR="0" rtl="0" algn="l">
              <a:spcBef>
                <a:spcPts val="0"/>
              </a:spcBef>
              <a:buClr>
                <a:srgbClr val="C1EDFF"/>
              </a:buClr>
              <a:buFont typeface="Consolas"/>
              <a:buNone/>
              <a:defRPr b="0" i="0" sz="4000" u="none" cap="none" strike="noStrike">
                <a:solidFill>
                  <a:srgbClr val="C1EDFF"/>
                </a:solidFill>
                <a:latin typeface="Consolas"/>
                <a:ea typeface="Consolas"/>
                <a:cs typeface="Consolas"/>
                <a:sym typeface="Consola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0" name="Shape 70"/>
          <p:cNvSpPr txBox="1"/>
          <p:nvPr>
            <p:ph idx="1" type="body"/>
          </p:nvPr>
        </p:nvSpPr>
        <p:spPr>
          <a:xfrm>
            <a:off x="464343" y="1770500"/>
            <a:ext cx="4038599" cy="4525963"/>
          </a:xfrm>
          <a:prstGeom prst="rect">
            <a:avLst/>
          </a:prstGeom>
          <a:noFill/>
          <a:ln>
            <a:noFill/>
          </a:ln>
        </p:spPr>
        <p:txBody>
          <a:bodyPr anchorCtr="0" anchor="t" bIns="91425" lIns="91425" rIns="91425" tIns="91425"/>
          <a:lstStyle>
            <a:lvl1pPr indent="-179070" lvl="0" marL="411480" marR="0" rtl="0" algn="l">
              <a:spcBef>
                <a:spcPts val="700"/>
              </a:spcBef>
              <a:buClr>
                <a:schemeClr val="lt2"/>
              </a:buClr>
              <a:buSzPct val="95000"/>
              <a:buFont typeface="Noto Sans Symbols"/>
              <a:buChar char="▪"/>
              <a:defRPr b="0" i="0" sz="2800" u="none" cap="none" strike="noStrike">
                <a:solidFill>
                  <a:schemeClr val="lt1"/>
                </a:solidFill>
                <a:latin typeface="Calibri"/>
                <a:ea typeface="Calibri"/>
                <a:cs typeface="Calibri"/>
                <a:sym typeface="Calibri"/>
              </a:defRPr>
            </a:lvl1pPr>
            <a:lvl2pPr indent="-159004" lvl="1" marL="740664" marR="0" rtl="0" algn="l">
              <a:spcBef>
                <a:spcPts val="480"/>
              </a:spcBef>
              <a:buClr>
                <a:schemeClr val="accent2"/>
              </a:buClr>
              <a:buSzPct val="90000"/>
              <a:buFont typeface="Noto Sans Symbols"/>
              <a:buChar char="▫"/>
              <a:defRPr b="0" i="0" sz="2400" u="none" cap="none" strike="noStrike">
                <a:solidFill>
                  <a:schemeClr val="lt1"/>
                </a:solidFill>
                <a:latin typeface="Calibri"/>
                <a:ea typeface="Calibri"/>
                <a:cs typeface="Calibri"/>
                <a:sym typeface="Calibri"/>
              </a:defRPr>
            </a:lvl2pPr>
            <a:lvl3pPr indent="-107696" lvl="2" marL="996696" marR="0" rtl="0" algn="l">
              <a:spcBef>
                <a:spcPts val="400"/>
              </a:spcBef>
              <a:buClr>
                <a:schemeClr val="accent2"/>
              </a:buClr>
              <a:buSzPct val="100000"/>
              <a:buFont typeface="Noto Sans Symbols"/>
              <a:buChar char="◾"/>
              <a:defRPr b="0" i="0" sz="2000" u="none" cap="none" strike="noStrike">
                <a:solidFill>
                  <a:schemeClr val="lt1"/>
                </a:solidFill>
                <a:latin typeface="Calibri"/>
                <a:ea typeface="Calibri"/>
                <a:cs typeface="Calibri"/>
                <a:sym typeface="Calibri"/>
              </a:defRPr>
            </a:lvl3pPr>
            <a:lvl4pPr indent="-118872" lvl="3" marL="1261872"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4pPr>
            <a:lvl5pPr indent="-97027" lvl="4" marL="14813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71" name="Shape 71"/>
          <p:cNvSpPr txBox="1"/>
          <p:nvPr>
            <p:ph idx="2" type="body"/>
          </p:nvPr>
        </p:nvSpPr>
        <p:spPr>
          <a:xfrm>
            <a:off x="4655344" y="1770500"/>
            <a:ext cx="4038599" cy="4525963"/>
          </a:xfrm>
          <a:prstGeom prst="rect">
            <a:avLst/>
          </a:prstGeom>
          <a:noFill/>
          <a:ln>
            <a:noFill/>
          </a:ln>
        </p:spPr>
        <p:txBody>
          <a:bodyPr anchorCtr="0" anchor="t" bIns="91425" lIns="91425" rIns="91425" tIns="91425"/>
          <a:lstStyle>
            <a:lvl1pPr indent="-179070" lvl="0" marL="411480" marR="0" rtl="0" algn="l">
              <a:spcBef>
                <a:spcPts val="700"/>
              </a:spcBef>
              <a:buClr>
                <a:schemeClr val="lt2"/>
              </a:buClr>
              <a:buSzPct val="95000"/>
              <a:buFont typeface="Noto Sans Symbols"/>
              <a:buChar char="▪"/>
              <a:defRPr b="0" i="0" sz="2800" u="none" cap="none" strike="noStrike">
                <a:solidFill>
                  <a:schemeClr val="lt1"/>
                </a:solidFill>
                <a:latin typeface="Calibri"/>
                <a:ea typeface="Calibri"/>
                <a:cs typeface="Calibri"/>
                <a:sym typeface="Calibri"/>
              </a:defRPr>
            </a:lvl1pPr>
            <a:lvl2pPr indent="-159004" lvl="1" marL="740664" marR="0" rtl="0" algn="l">
              <a:spcBef>
                <a:spcPts val="480"/>
              </a:spcBef>
              <a:buClr>
                <a:schemeClr val="accent2"/>
              </a:buClr>
              <a:buSzPct val="90000"/>
              <a:buFont typeface="Noto Sans Symbols"/>
              <a:buChar char="▫"/>
              <a:defRPr b="0" i="0" sz="2400" u="none" cap="none" strike="noStrike">
                <a:solidFill>
                  <a:schemeClr val="lt1"/>
                </a:solidFill>
                <a:latin typeface="Calibri"/>
                <a:ea typeface="Calibri"/>
                <a:cs typeface="Calibri"/>
                <a:sym typeface="Calibri"/>
              </a:defRPr>
            </a:lvl2pPr>
            <a:lvl3pPr indent="-107696" lvl="2" marL="996696" marR="0" rtl="0" algn="l">
              <a:spcBef>
                <a:spcPts val="400"/>
              </a:spcBef>
              <a:buClr>
                <a:schemeClr val="accent2"/>
              </a:buClr>
              <a:buSzPct val="100000"/>
              <a:buFont typeface="Noto Sans Symbols"/>
              <a:buChar char="◾"/>
              <a:defRPr b="0" i="0" sz="2000" u="none" cap="none" strike="noStrike">
                <a:solidFill>
                  <a:schemeClr val="lt1"/>
                </a:solidFill>
                <a:latin typeface="Calibri"/>
                <a:ea typeface="Calibri"/>
                <a:cs typeface="Calibri"/>
                <a:sym typeface="Calibri"/>
              </a:defRPr>
            </a:lvl3pPr>
            <a:lvl4pPr indent="-118872" lvl="3" marL="1261872"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4pPr>
            <a:lvl5pPr indent="-97027" lvl="4" marL="14813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72" name="Shape 72"/>
          <p:cNvSpPr txBox="1"/>
          <p:nvPr>
            <p:ph idx="10" type="dt"/>
          </p:nvPr>
        </p:nvSpPr>
        <p:spPr>
          <a:xfrm>
            <a:off x="64770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73" name="Shape 73"/>
          <p:cNvSpPr txBox="1"/>
          <p:nvPr>
            <p:ph idx="11" type="ftr"/>
          </p:nvPr>
        </p:nvSpPr>
        <p:spPr>
          <a:xfrm>
            <a:off x="914400" y="6416675"/>
            <a:ext cx="5562600" cy="365125"/>
          </a:xfrm>
          <a:prstGeom prst="rect">
            <a:avLst/>
          </a:prstGeom>
          <a:noFill/>
          <a:ln>
            <a:noFill/>
          </a:ln>
        </p:spPr>
        <p:txBody>
          <a:bodyPr anchorCtr="0" anchor="b" bIns="91425" lIns="91425" rIns="91425" tIns="91425"/>
          <a:lstStyle>
            <a:lvl1pPr indent="0" lvl="0" marL="0" marR="0" rtl="0" algn="r">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74" name="Shape 74"/>
          <p:cNvSpPr txBox="1"/>
          <p:nvPr>
            <p:ph idx="12" type="sldNum"/>
          </p:nvPr>
        </p:nvSpPr>
        <p:spPr>
          <a:xfrm>
            <a:off x="8610600" y="6416675"/>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Calibri"/>
                <a:ea typeface="Calibri"/>
                <a:cs typeface="Calibri"/>
                <a:sym typeface="Calibri"/>
              </a:rPr>
              <a:t>‹#›</a:t>
            </a:fld>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75" name="Shape 75"/>
        <p:cNvGrpSpPr/>
        <p:nvPr/>
      </p:nvGrpSpPr>
      <p:grpSpPr>
        <a:xfrm>
          <a:off x="0" y="0"/>
          <a:ext cx="0" cy="0"/>
          <a:chOff x="0" y="0"/>
          <a:chExt cx="0" cy="0"/>
        </a:xfrm>
      </p:grpSpPr>
      <p:sp>
        <p:nvSpPr>
          <p:cNvPr id="76" name="Shape 76"/>
          <p:cNvSpPr/>
          <p:nvPr/>
        </p:nvSpPr>
        <p:spPr>
          <a:xfrm>
            <a:off x="0" y="402264"/>
            <a:ext cx="8867079" cy="886264"/>
          </a:xfrm>
          <a:prstGeom prst="rect">
            <a:avLst/>
          </a:prstGeom>
          <a:solidFill>
            <a:srgbClr val="566885">
              <a:alpha val="40000"/>
            </a:srgbClr>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77" name="Shape 77"/>
          <p:cNvSpPr txBox="1"/>
          <p:nvPr>
            <p:ph type="title"/>
          </p:nvPr>
        </p:nvSpPr>
        <p:spPr>
          <a:xfrm>
            <a:off x="504824" y="512064"/>
            <a:ext cx="7772400" cy="914400"/>
          </a:xfrm>
          <a:prstGeom prst="rect">
            <a:avLst/>
          </a:prstGeom>
          <a:noFill/>
          <a:ln>
            <a:noFill/>
          </a:ln>
        </p:spPr>
        <p:txBody>
          <a:bodyPr anchorCtr="0" anchor="t" bIns="91425" lIns="91425" rIns="91425" tIns="91425"/>
          <a:lstStyle>
            <a:lvl1pPr indent="0" lvl="0" marL="0" marR="0" rtl="0" algn="l">
              <a:spcBef>
                <a:spcPts val="0"/>
              </a:spcBef>
              <a:buClr>
                <a:srgbClr val="C1EDFF"/>
              </a:buClr>
              <a:buFont typeface="Consolas"/>
              <a:buNone/>
              <a:defRPr b="0" i="0" sz="4000" u="none" cap="none" strike="noStrike">
                <a:solidFill>
                  <a:srgbClr val="C1EDFF"/>
                </a:solidFill>
                <a:latin typeface="Consolas"/>
                <a:ea typeface="Consolas"/>
                <a:cs typeface="Consolas"/>
                <a:sym typeface="Consola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78" name="Shape 78"/>
          <p:cNvSpPr txBox="1"/>
          <p:nvPr>
            <p:ph idx="1" type="body"/>
          </p:nvPr>
        </p:nvSpPr>
        <p:spPr>
          <a:xfrm>
            <a:off x="457200" y="1809750"/>
            <a:ext cx="4040187" cy="639762"/>
          </a:xfrm>
          <a:prstGeom prst="rect">
            <a:avLst/>
          </a:prstGeom>
          <a:noFill/>
          <a:ln>
            <a:noFill/>
          </a:ln>
        </p:spPr>
        <p:txBody>
          <a:bodyPr anchorCtr="0" anchor="ctr" bIns="91425" lIns="91425" rIns="91425" tIns="91425"/>
          <a:lstStyle>
            <a:lvl1pPr indent="-9652" lvl="0" marL="73152" marR="0" rtl="0" algn="l">
              <a:spcBef>
                <a:spcPts val="700"/>
              </a:spcBef>
              <a:buClr>
                <a:schemeClr val="lt2"/>
              </a:buClr>
              <a:buFont typeface="Noto Sans Symbols"/>
              <a:buNone/>
              <a:defRPr b="1" i="0" sz="2400" u="none" cap="none" strike="noStrike">
                <a:solidFill>
                  <a:schemeClr val="accent2"/>
                </a:solidFill>
                <a:latin typeface="Calibri"/>
                <a:ea typeface="Calibri"/>
                <a:cs typeface="Calibri"/>
                <a:sym typeface="Calibri"/>
              </a:defRPr>
            </a:lvl1pPr>
            <a:lvl2pPr indent="-296164" lvl="1" marL="740664" marR="0" rtl="0" algn="l">
              <a:spcBef>
                <a:spcPts val="400"/>
              </a:spcBef>
              <a:buClr>
                <a:schemeClr val="accent2"/>
              </a:buClr>
              <a:buFont typeface="Noto Sans Symbols"/>
              <a:buNone/>
              <a:defRPr b="1" i="0" sz="2000" u="none" cap="none" strike="noStrike">
                <a:solidFill>
                  <a:schemeClr val="lt1"/>
                </a:solidFill>
                <a:latin typeface="Calibri"/>
                <a:ea typeface="Calibri"/>
                <a:cs typeface="Calibri"/>
                <a:sym typeface="Calibri"/>
              </a:defRPr>
            </a:lvl2pPr>
            <a:lvl3pPr indent="-234696" lvl="2" marL="996696" marR="0" rtl="0" algn="l">
              <a:spcBef>
                <a:spcPts val="360"/>
              </a:spcBef>
              <a:buClr>
                <a:schemeClr val="accent2"/>
              </a:buClr>
              <a:buFont typeface="Noto Sans Symbols"/>
              <a:buNone/>
              <a:defRPr b="1" i="0" sz="1800" u="none" cap="none" strike="noStrike">
                <a:solidFill>
                  <a:schemeClr val="lt1"/>
                </a:solidFill>
                <a:latin typeface="Calibri"/>
                <a:ea typeface="Calibri"/>
                <a:cs typeface="Calibri"/>
                <a:sym typeface="Calibri"/>
              </a:defRPr>
            </a:lvl3pPr>
            <a:lvl4pPr indent="-233172" lvl="3" marL="1261872" marR="0" rtl="0" algn="l">
              <a:spcBef>
                <a:spcPts val="320"/>
              </a:spcBef>
              <a:buClr>
                <a:schemeClr val="accent3"/>
              </a:buClr>
              <a:buFont typeface="Noto Sans Symbols"/>
              <a:buNone/>
              <a:defRPr b="1" i="0" sz="1600" u="none" cap="none" strike="noStrike">
                <a:solidFill>
                  <a:schemeClr val="lt1"/>
                </a:solidFill>
                <a:latin typeface="Calibri"/>
                <a:ea typeface="Calibri"/>
                <a:cs typeface="Calibri"/>
                <a:sym typeface="Calibri"/>
              </a:defRPr>
            </a:lvl4pPr>
            <a:lvl5pPr indent="-211328" lvl="4" marL="1481328" marR="0" rtl="0" algn="l">
              <a:spcBef>
                <a:spcPts val="320"/>
              </a:spcBef>
              <a:buClr>
                <a:schemeClr val="accent3"/>
              </a:buClr>
              <a:buFont typeface="Noto Sans Symbols"/>
              <a:buNone/>
              <a:defRPr b="1" i="0" sz="16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79" name="Shape 79"/>
          <p:cNvSpPr txBox="1"/>
          <p:nvPr>
            <p:ph idx="2" type="body"/>
          </p:nvPr>
        </p:nvSpPr>
        <p:spPr>
          <a:xfrm>
            <a:off x="4645025" y="1809750"/>
            <a:ext cx="4041774" cy="639762"/>
          </a:xfrm>
          <a:prstGeom prst="rect">
            <a:avLst/>
          </a:prstGeom>
          <a:noFill/>
          <a:ln>
            <a:noFill/>
          </a:ln>
        </p:spPr>
        <p:txBody>
          <a:bodyPr anchorCtr="0" anchor="ctr" bIns="91425" lIns="91425" rIns="91425" tIns="91425"/>
          <a:lstStyle>
            <a:lvl1pPr indent="-9652" lvl="0" marL="73152" marR="0" rtl="0" algn="l">
              <a:spcBef>
                <a:spcPts val="700"/>
              </a:spcBef>
              <a:buClr>
                <a:schemeClr val="lt2"/>
              </a:buClr>
              <a:buFont typeface="Noto Sans Symbols"/>
              <a:buNone/>
              <a:defRPr b="1" i="0" sz="2400" u="none" cap="none" strike="noStrike">
                <a:solidFill>
                  <a:schemeClr val="accent2"/>
                </a:solidFill>
                <a:latin typeface="Calibri"/>
                <a:ea typeface="Calibri"/>
                <a:cs typeface="Calibri"/>
                <a:sym typeface="Calibri"/>
              </a:defRPr>
            </a:lvl1pPr>
            <a:lvl2pPr indent="-296164" lvl="1" marL="740664" marR="0" rtl="0" algn="l">
              <a:spcBef>
                <a:spcPts val="400"/>
              </a:spcBef>
              <a:buClr>
                <a:schemeClr val="accent2"/>
              </a:buClr>
              <a:buFont typeface="Noto Sans Symbols"/>
              <a:buNone/>
              <a:defRPr b="1" i="0" sz="2000" u="none" cap="none" strike="noStrike">
                <a:solidFill>
                  <a:schemeClr val="lt1"/>
                </a:solidFill>
                <a:latin typeface="Calibri"/>
                <a:ea typeface="Calibri"/>
                <a:cs typeface="Calibri"/>
                <a:sym typeface="Calibri"/>
              </a:defRPr>
            </a:lvl2pPr>
            <a:lvl3pPr indent="-234696" lvl="2" marL="996696" marR="0" rtl="0" algn="l">
              <a:spcBef>
                <a:spcPts val="360"/>
              </a:spcBef>
              <a:buClr>
                <a:schemeClr val="accent2"/>
              </a:buClr>
              <a:buFont typeface="Noto Sans Symbols"/>
              <a:buNone/>
              <a:defRPr b="1" i="0" sz="1800" u="none" cap="none" strike="noStrike">
                <a:solidFill>
                  <a:schemeClr val="lt1"/>
                </a:solidFill>
                <a:latin typeface="Calibri"/>
                <a:ea typeface="Calibri"/>
                <a:cs typeface="Calibri"/>
                <a:sym typeface="Calibri"/>
              </a:defRPr>
            </a:lvl3pPr>
            <a:lvl4pPr indent="-233172" lvl="3" marL="1261872" marR="0" rtl="0" algn="l">
              <a:spcBef>
                <a:spcPts val="320"/>
              </a:spcBef>
              <a:buClr>
                <a:schemeClr val="accent3"/>
              </a:buClr>
              <a:buFont typeface="Noto Sans Symbols"/>
              <a:buNone/>
              <a:defRPr b="1" i="0" sz="1600" u="none" cap="none" strike="noStrike">
                <a:solidFill>
                  <a:schemeClr val="lt1"/>
                </a:solidFill>
                <a:latin typeface="Calibri"/>
                <a:ea typeface="Calibri"/>
                <a:cs typeface="Calibri"/>
                <a:sym typeface="Calibri"/>
              </a:defRPr>
            </a:lvl4pPr>
            <a:lvl5pPr indent="-211328" lvl="4" marL="1481328" marR="0" rtl="0" algn="l">
              <a:spcBef>
                <a:spcPts val="320"/>
              </a:spcBef>
              <a:buClr>
                <a:schemeClr val="accent3"/>
              </a:buClr>
              <a:buFont typeface="Noto Sans Symbols"/>
              <a:buNone/>
              <a:defRPr b="1" i="0" sz="16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80" name="Shape 80"/>
          <p:cNvSpPr txBox="1"/>
          <p:nvPr>
            <p:ph idx="3" type="body"/>
          </p:nvPr>
        </p:nvSpPr>
        <p:spPr>
          <a:xfrm>
            <a:off x="457200" y="2459036"/>
            <a:ext cx="4040187" cy="3959352"/>
          </a:xfrm>
          <a:prstGeom prst="rect">
            <a:avLst/>
          </a:prstGeom>
          <a:noFill/>
          <a:ln>
            <a:noFill/>
          </a:ln>
        </p:spPr>
        <p:txBody>
          <a:bodyPr anchorCtr="0" anchor="t" bIns="91425" lIns="91425" rIns="91425" tIns="91425"/>
          <a:lstStyle>
            <a:lvl1pPr indent="-203200" lvl="0" marL="411480" marR="0" rtl="0" algn="l">
              <a:spcBef>
                <a:spcPts val="700"/>
              </a:spcBef>
              <a:buClr>
                <a:schemeClr val="lt2"/>
              </a:buClr>
              <a:buSzPct val="95000"/>
              <a:buFont typeface="Noto Sans Symbols"/>
              <a:buChar char="▪"/>
              <a:defRPr b="0" i="0" sz="2400" u="none" cap="none" strike="noStrike">
                <a:solidFill>
                  <a:schemeClr val="lt1"/>
                </a:solidFill>
                <a:latin typeface="Calibri"/>
                <a:ea typeface="Calibri"/>
                <a:cs typeface="Calibri"/>
                <a:sym typeface="Calibri"/>
              </a:defRPr>
            </a:lvl1pPr>
            <a:lvl2pPr indent="-181864" lvl="1" marL="740664" marR="0" rtl="0" algn="l">
              <a:spcBef>
                <a:spcPts val="400"/>
              </a:spcBef>
              <a:buClr>
                <a:schemeClr val="accent2"/>
              </a:buClr>
              <a:buSzPct val="90000"/>
              <a:buFont typeface="Noto Sans Symbols"/>
              <a:buChar char="▫"/>
              <a:defRPr b="0" i="0" sz="2000" u="none" cap="none" strike="noStrike">
                <a:solidFill>
                  <a:schemeClr val="lt1"/>
                </a:solidFill>
                <a:latin typeface="Calibri"/>
                <a:ea typeface="Calibri"/>
                <a:cs typeface="Calibri"/>
                <a:sym typeface="Calibri"/>
              </a:defRPr>
            </a:lvl2pPr>
            <a:lvl3pPr indent="-120396" lvl="2" marL="996696" marR="0" rtl="0" algn="l">
              <a:spcBef>
                <a:spcPts val="360"/>
              </a:spcBef>
              <a:buClr>
                <a:schemeClr val="accent2"/>
              </a:buClr>
              <a:buSzPct val="100000"/>
              <a:buFont typeface="Noto Sans Symbols"/>
              <a:buChar char="◾"/>
              <a:defRPr b="0" i="0" sz="1800" u="none" cap="none" strike="noStrike">
                <a:solidFill>
                  <a:schemeClr val="lt1"/>
                </a:solidFill>
                <a:latin typeface="Calibri"/>
                <a:ea typeface="Calibri"/>
                <a:cs typeface="Calibri"/>
                <a:sym typeface="Calibri"/>
              </a:defRPr>
            </a:lvl3pPr>
            <a:lvl4pPr indent="-131572" lvl="3" marL="1261872" marR="0" rtl="0" algn="l">
              <a:spcBef>
                <a:spcPts val="320"/>
              </a:spcBef>
              <a:buClr>
                <a:schemeClr val="accent3"/>
              </a:buClr>
              <a:buSzPct val="100000"/>
              <a:buFont typeface="Noto Sans Symbols"/>
              <a:buChar char="•"/>
              <a:defRPr b="0" i="0" sz="1600" u="none" cap="none" strike="noStrike">
                <a:solidFill>
                  <a:schemeClr val="lt1"/>
                </a:solidFill>
                <a:latin typeface="Calibri"/>
                <a:ea typeface="Calibri"/>
                <a:cs typeface="Calibri"/>
                <a:sym typeface="Calibri"/>
              </a:defRPr>
            </a:lvl4pPr>
            <a:lvl5pPr indent="-109727" lvl="4" marL="1481328" marR="0" rtl="0" algn="l">
              <a:spcBef>
                <a:spcPts val="320"/>
              </a:spcBef>
              <a:buClr>
                <a:schemeClr val="accent3"/>
              </a:buClr>
              <a:buSzPct val="100000"/>
              <a:buFont typeface="Noto Sans Symbols"/>
              <a:buChar char="⚫"/>
              <a:defRPr b="0" i="0" sz="16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81" name="Shape 81"/>
          <p:cNvSpPr txBox="1"/>
          <p:nvPr>
            <p:ph idx="4" type="body"/>
          </p:nvPr>
        </p:nvSpPr>
        <p:spPr>
          <a:xfrm>
            <a:off x="4645025" y="2459036"/>
            <a:ext cx="4041774" cy="3959352"/>
          </a:xfrm>
          <a:prstGeom prst="rect">
            <a:avLst/>
          </a:prstGeom>
          <a:noFill/>
          <a:ln>
            <a:noFill/>
          </a:ln>
        </p:spPr>
        <p:txBody>
          <a:bodyPr anchorCtr="0" anchor="t" bIns="91425" lIns="91425" rIns="91425" tIns="91425"/>
          <a:lstStyle>
            <a:lvl1pPr indent="-203200" lvl="0" marL="411480" marR="0" rtl="0" algn="l">
              <a:spcBef>
                <a:spcPts val="700"/>
              </a:spcBef>
              <a:buClr>
                <a:schemeClr val="lt2"/>
              </a:buClr>
              <a:buSzPct val="95000"/>
              <a:buFont typeface="Noto Sans Symbols"/>
              <a:buChar char="▪"/>
              <a:defRPr b="0" i="0" sz="2400" u="none" cap="none" strike="noStrike">
                <a:solidFill>
                  <a:schemeClr val="lt1"/>
                </a:solidFill>
                <a:latin typeface="Calibri"/>
                <a:ea typeface="Calibri"/>
                <a:cs typeface="Calibri"/>
                <a:sym typeface="Calibri"/>
              </a:defRPr>
            </a:lvl1pPr>
            <a:lvl2pPr indent="-181864" lvl="1" marL="740664" marR="0" rtl="0" algn="l">
              <a:spcBef>
                <a:spcPts val="400"/>
              </a:spcBef>
              <a:buClr>
                <a:schemeClr val="accent2"/>
              </a:buClr>
              <a:buSzPct val="90000"/>
              <a:buFont typeface="Noto Sans Symbols"/>
              <a:buChar char="▫"/>
              <a:defRPr b="0" i="0" sz="2000" u="none" cap="none" strike="noStrike">
                <a:solidFill>
                  <a:schemeClr val="lt1"/>
                </a:solidFill>
                <a:latin typeface="Calibri"/>
                <a:ea typeface="Calibri"/>
                <a:cs typeface="Calibri"/>
                <a:sym typeface="Calibri"/>
              </a:defRPr>
            </a:lvl2pPr>
            <a:lvl3pPr indent="-120396" lvl="2" marL="996696" marR="0" rtl="0" algn="l">
              <a:spcBef>
                <a:spcPts val="360"/>
              </a:spcBef>
              <a:buClr>
                <a:schemeClr val="accent2"/>
              </a:buClr>
              <a:buSzPct val="100000"/>
              <a:buFont typeface="Noto Sans Symbols"/>
              <a:buChar char="◾"/>
              <a:defRPr b="0" i="0" sz="1800" u="none" cap="none" strike="noStrike">
                <a:solidFill>
                  <a:schemeClr val="lt1"/>
                </a:solidFill>
                <a:latin typeface="Calibri"/>
                <a:ea typeface="Calibri"/>
                <a:cs typeface="Calibri"/>
                <a:sym typeface="Calibri"/>
              </a:defRPr>
            </a:lvl3pPr>
            <a:lvl4pPr indent="-131572" lvl="3" marL="1261872" marR="0" rtl="0" algn="l">
              <a:spcBef>
                <a:spcPts val="320"/>
              </a:spcBef>
              <a:buClr>
                <a:schemeClr val="accent3"/>
              </a:buClr>
              <a:buSzPct val="100000"/>
              <a:buFont typeface="Noto Sans Symbols"/>
              <a:buChar char="•"/>
              <a:defRPr b="0" i="0" sz="1600" u="none" cap="none" strike="noStrike">
                <a:solidFill>
                  <a:schemeClr val="lt1"/>
                </a:solidFill>
                <a:latin typeface="Calibri"/>
                <a:ea typeface="Calibri"/>
                <a:cs typeface="Calibri"/>
                <a:sym typeface="Calibri"/>
              </a:defRPr>
            </a:lvl4pPr>
            <a:lvl5pPr indent="-109727" lvl="4" marL="1481328" marR="0" rtl="0" algn="l">
              <a:spcBef>
                <a:spcPts val="320"/>
              </a:spcBef>
              <a:buClr>
                <a:schemeClr val="accent3"/>
              </a:buClr>
              <a:buSzPct val="100000"/>
              <a:buFont typeface="Noto Sans Symbols"/>
              <a:buChar char="⚫"/>
              <a:defRPr b="0" i="0" sz="16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82" name="Shape 82"/>
          <p:cNvSpPr txBox="1"/>
          <p:nvPr>
            <p:ph idx="10" type="dt"/>
          </p:nvPr>
        </p:nvSpPr>
        <p:spPr>
          <a:xfrm>
            <a:off x="64770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83" name="Shape 83"/>
          <p:cNvSpPr txBox="1"/>
          <p:nvPr>
            <p:ph idx="11" type="ftr"/>
          </p:nvPr>
        </p:nvSpPr>
        <p:spPr>
          <a:xfrm>
            <a:off x="914400" y="6416675"/>
            <a:ext cx="5562600" cy="365125"/>
          </a:xfrm>
          <a:prstGeom prst="rect">
            <a:avLst/>
          </a:prstGeom>
          <a:noFill/>
          <a:ln>
            <a:noFill/>
          </a:ln>
        </p:spPr>
        <p:txBody>
          <a:bodyPr anchorCtr="0" anchor="b" bIns="91425" lIns="91425" rIns="91425" tIns="91425"/>
          <a:lstStyle>
            <a:lvl1pPr indent="0" lvl="0" marL="0" marR="0" rtl="0" algn="r">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84" name="Shape 84"/>
          <p:cNvSpPr txBox="1"/>
          <p:nvPr>
            <p:ph idx="12" type="sldNum"/>
          </p:nvPr>
        </p:nvSpPr>
        <p:spPr>
          <a:xfrm>
            <a:off x="8610600" y="6416675"/>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Calibri"/>
                <a:ea typeface="Calibri"/>
                <a:cs typeface="Calibri"/>
                <a:sym typeface="Calibri"/>
              </a:rPr>
              <a:t>‹#›</a:t>
            </a:fld>
          </a:p>
        </p:txBody>
      </p:sp>
      <p:sp>
        <p:nvSpPr>
          <p:cNvPr id="85" name="Shape 85"/>
          <p:cNvSpPr/>
          <p:nvPr/>
        </p:nvSpPr>
        <p:spPr>
          <a:xfrm>
            <a:off x="87790" y="680477"/>
            <a:ext cx="45719" cy="365759"/>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6" name="Shape 86"/>
          <p:cNvSpPr/>
          <p:nvPr/>
        </p:nvSpPr>
        <p:spPr>
          <a:xfrm>
            <a:off x="47304" y="680477"/>
            <a:ext cx="27431" cy="365759"/>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7" name="Shape 87"/>
          <p:cNvSpPr/>
          <p:nvPr/>
        </p:nvSpPr>
        <p:spPr>
          <a:xfrm>
            <a:off x="28251" y="680477"/>
            <a:ext cx="9143" cy="365759"/>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8" name="Shape 88"/>
          <p:cNvSpPr/>
          <p:nvPr/>
        </p:nvSpPr>
        <p:spPr>
          <a:xfrm>
            <a:off x="0" y="680477"/>
            <a:ext cx="9143" cy="365759"/>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89" name="Shape 89"/>
          <p:cNvSpPr/>
          <p:nvPr/>
        </p:nvSpPr>
        <p:spPr>
          <a:xfrm flipH="1">
            <a:off x="149770" y="680477"/>
            <a:ext cx="27431" cy="365759"/>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0" name="Shape 90"/>
          <p:cNvSpPr/>
          <p:nvPr/>
        </p:nvSpPr>
        <p:spPr>
          <a:xfrm flipH="1">
            <a:off x="189340" y="680477"/>
            <a:ext cx="27431" cy="365759"/>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1" name="Shape 91"/>
          <p:cNvSpPr/>
          <p:nvPr/>
        </p:nvSpPr>
        <p:spPr>
          <a:xfrm flipH="1">
            <a:off x="226682" y="680477"/>
            <a:ext cx="9143" cy="365759"/>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2" name="Shape 92"/>
          <p:cNvSpPr/>
          <p:nvPr/>
        </p:nvSpPr>
        <p:spPr>
          <a:xfrm flipH="1">
            <a:off x="254934" y="680477"/>
            <a:ext cx="9143" cy="365759"/>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
        <p:nvSpPr>
          <p:cNvPr id="93" name="Shape 93"/>
          <p:cNvSpPr/>
          <p:nvPr/>
        </p:nvSpPr>
        <p:spPr>
          <a:xfrm>
            <a:off x="278710" y="680477"/>
            <a:ext cx="36575" cy="365759"/>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94" name="Shape 94"/>
        <p:cNvGrpSpPr/>
        <p:nvPr/>
      </p:nvGrpSpPr>
      <p:grpSpPr>
        <a:xfrm>
          <a:off x="0" y="0"/>
          <a:ext cx="0" cy="0"/>
          <a:chOff x="0" y="0"/>
          <a:chExt cx="0" cy="0"/>
        </a:xfrm>
      </p:grpSpPr>
      <p:sp>
        <p:nvSpPr>
          <p:cNvPr id="95" name="Shape 95"/>
          <p:cNvSpPr txBox="1"/>
          <p:nvPr>
            <p:ph type="title"/>
          </p:nvPr>
        </p:nvSpPr>
        <p:spPr>
          <a:xfrm>
            <a:off x="914400" y="512064"/>
            <a:ext cx="7772400" cy="914400"/>
          </a:xfrm>
          <a:prstGeom prst="rect">
            <a:avLst/>
          </a:prstGeom>
          <a:noFill/>
          <a:ln>
            <a:noFill/>
          </a:ln>
        </p:spPr>
        <p:txBody>
          <a:bodyPr anchorCtr="0" anchor="t" bIns="91425" lIns="91425" rIns="91425" tIns="91425"/>
          <a:lstStyle>
            <a:lvl1pPr indent="0" lvl="0" marL="0" marR="0" rtl="0" algn="l">
              <a:spcBef>
                <a:spcPts val="0"/>
              </a:spcBef>
              <a:buClr>
                <a:srgbClr val="C1EDFF"/>
              </a:buClr>
              <a:buFont typeface="Consolas"/>
              <a:buNone/>
              <a:defRPr b="0" i="0" sz="4000" u="none" cap="none" strike="noStrike">
                <a:solidFill>
                  <a:srgbClr val="C1EDFF"/>
                </a:solidFill>
                <a:latin typeface="Consolas"/>
                <a:ea typeface="Consolas"/>
                <a:cs typeface="Consolas"/>
                <a:sym typeface="Consola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96" name="Shape 96"/>
          <p:cNvSpPr txBox="1"/>
          <p:nvPr>
            <p:ph idx="10" type="dt"/>
          </p:nvPr>
        </p:nvSpPr>
        <p:spPr>
          <a:xfrm>
            <a:off x="64770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97" name="Shape 97"/>
          <p:cNvSpPr txBox="1"/>
          <p:nvPr>
            <p:ph idx="11" type="ftr"/>
          </p:nvPr>
        </p:nvSpPr>
        <p:spPr>
          <a:xfrm>
            <a:off x="914400" y="6416675"/>
            <a:ext cx="5562600" cy="365125"/>
          </a:xfrm>
          <a:prstGeom prst="rect">
            <a:avLst/>
          </a:prstGeom>
          <a:noFill/>
          <a:ln>
            <a:noFill/>
          </a:ln>
        </p:spPr>
        <p:txBody>
          <a:bodyPr anchorCtr="0" anchor="b" bIns="91425" lIns="91425" rIns="91425" tIns="91425"/>
          <a:lstStyle>
            <a:lvl1pPr indent="0" lvl="0" marL="0" marR="0" rtl="0" algn="r">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98" name="Shape 98"/>
          <p:cNvSpPr txBox="1"/>
          <p:nvPr>
            <p:ph idx="12" type="sldNum"/>
          </p:nvPr>
        </p:nvSpPr>
        <p:spPr>
          <a:xfrm>
            <a:off x="8610600" y="6416675"/>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Calibri"/>
                <a:ea typeface="Calibri"/>
                <a:cs typeface="Calibri"/>
                <a:sym typeface="Calibri"/>
              </a:rPr>
              <a:t>‹#›</a:t>
            </a:fld>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99" name="Shape 99"/>
        <p:cNvGrpSpPr/>
        <p:nvPr/>
      </p:nvGrpSpPr>
      <p:grpSpPr>
        <a:xfrm>
          <a:off x="0" y="0"/>
          <a:ext cx="0" cy="0"/>
          <a:chOff x="0" y="0"/>
          <a:chExt cx="0" cy="0"/>
        </a:xfrm>
      </p:grpSpPr>
      <p:sp>
        <p:nvSpPr>
          <p:cNvPr id="100" name="Shape 100"/>
          <p:cNvSpPr txBox="1"/>
          <p:nvPr>
            <p:ph idx="10" type="dt"/>
          </p:nvPr>
        </p:nvSpPr>
        <p:spPr>
          <a:xfrm>
            <a:off x="64770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01" name="Shape 101"/>
          <p:cNvSpPr txBox="1"/>
          <p:nvPr>
            <p:ph idx="11" type="ftr"/>
          </p:nvPr>
        </p:nvSpPr>
        <p:spPr>
          <a:xfrm>
            <a:off x="914400" y="6416675"/>
            <a:ext cx="5562600" cy="365125"/>
          </a:xfrm>
          <a:prstGeom prst="rect">
            <a:avLst/>
          </a:prstGeom>
          <a:noFill/>
          <a:ln>
            <a:noFill/>
          </a:ln>
        </p:spPr>
        <p:txBody>
          <a:bodyPr anchorCtr="0" anchor="b" bIns="91425" lIns="91425" rIns="91425" tIns="91425"/>
          <a:lstStyle>
            <a:lvl1pPr indent="0" lvl="0" marL="0" marR="0" rtl="0" algn="r">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02" name="Shape 102"/>
          <p:cNvSpPr txBox="1"/>
          <p:nvPr>
            <p:ph idx="12" type="sldNum"/>
          </p:nvPr>
        </p:nvSpPr>
        <p:spPr>
          <a:xfrm>
            <a:off x="8610600" y="6416675"/>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Calibri"/>
                <a:ea typeface="Calibri"/>
                <a:cs typeface="Calibri"/>
                <a:sym typeface="Calibri"/>
              </a:rPr>
              <a:t>‹#›</a:t>
            </a:fld>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103" name="Shape 103"/>
        <p:cNvGrpSpPr/>
        <p:nvPr/>
      </p:nvGrpSpPr>
      <p:grpSpPr>
        <a:xfrm>
          <a:off x="0" y="0"/>
          <a:ext cx="0" cy="0"/>
          <a:chOff x="0" y="0"/>
          <a:chExt cx="0" cy="0"/>
        </a:xfrm>
      </p:grpSpPr>
      <p:sp>
        <p:nvSpPr>
          <p:cNvPr id="104" name="Shape 104"/>
          <p:cNvSpPr txBox="1"/>
          <p:nvPr>
            <p:ph type="title"/>
          </p:nvPr>
        </p:nvSpPr>
        <p:spPr>
          <a:xfrm>
            <a:off x="685800" y="273050"/>
            <a:ext cx="8229600" cy="1162049"/>
          </a:xfrm>
          <a:prstGeom prst="rect">
            <a:avLst/>
          </a:prstGeom>
          <a:noFill/>
          <a:ln>
            <a:noFill/>
          </a:ln>
        </p:spPr>
        <p:txBody>
          <a:bodyPr anchorCtr="0" anchor="ctr" bIns="91425" lIns="91425" rIns="91425" tIns="91425"/>
          <a:lstStyle>
            <a:lvl1pPr indent="0" lvl="0" marL="0" marR="0" rtl="0" algn="l">
              <a:spcBef>
                <a:spcPts val="0"/>
              </a:spcBef>
              <a:buClr>
                <a:srgbClr val="C1EDFF"/>
              </a:buClr>
              <a:buFont typeface="Consolas"/>
              <a:buNone/>
              <a:defRPr b="0" i="0" sz="3600" u="none" cap="none" strike="noStrike">
                <a:solidFill>
                  <a:srgbClr val="C1EDFF"/>
                </a:solidFill>
                <a:latin typeface="Consolas"/>
                <a:ea typeface="Consolas"/>
                <a:cs typeface="Consolas"/>
                <a:sym typeface="Consola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05" name="Shape 105"/>
          <p:cNvSpPr txBox="1"/>
          <p:nvPr>
            <p:ph idx="1" type="body"/>
          </p:nvPr>
        </p:nvSpPr>
        <p:spPr>
          <a:xfrm>
            <a:off x="685800" y="1435100"/>
            <a:ext cx="2514599" cy="4572000"/>
          </a:xfrm>
          <a:prstGeom prst="rect">
            <a:avLst/>
          </a:prstGeom>
          <a:noFill/>
          <a:ln>
            <a:noFill/>
          </a:ln>
        </p:spPr>
        <p:txBody>
          <a:bodyPr anchorCtr="0" anchor="t" bIns="91425" lIns="91425" rIns="91425" tIns="91425"/>
          <a:lstStyle>
            <a:lvl1pPr indent="-4064" lvl="0" marL="54864" marR="0" rtl="0" algn="l">
              <a:spcBef>
                <a:spcPts val="700"/>
              </a:spcBef>
              <a:buClr>
                <a:schemeClr val="lt2"/>
              </a:buClr>
              <a:buFont typeface="Noto Sans Symbols"/>
              <a:buNone/>
              <a:defRPr b="0" i="0" sz="1800" u="none" cap="none" strike="noStrike">
                <a:solidFill>
                  <a:schemeClr val="lt1"/>
                </a:solidFill>
                <a:latin typeface="Calibri"/>
                <a:ea typeface="Calibri"/>
                <a:cs typeface="Calibri"/>
                <a:sym typeface="Calibri"/>
              </a:defRPr>
            </a:lvl1pPr>
            <a:lvl2pPr indent="-296164" lvl="1" marL="740664" marR="0" rtl="0" algn="l">
              <a:spcBef>
                <a:spcPts val="240"/>
              </a:spcBef>
              <a:buClr>
                <a:schemeClr val="accent2"/>
              </a:buClr>
              <a:buFont typeface="Noto Sans Symbols"/>
              <a:buNone/>
              <a:defRPr b="0" i="0" sz="1200" u="none" cap="none" strike="noStrike">
                <a:solidFill>
                  <a:schemeClr val="lt1"/>
                </a:solidFill>
                <a:latin typeface="Calibri"/>
                <a:ea typeface="Calibri"/>
                <a:cs typeface="Calibri"/>
                <a:sym typeface="Calibri"/>
              </a:defRPr>
            </a:lvl2pPr>
            <a:lvl3pPr indent="-234696" lvl="2" marL="996696" marR="0" rtl="0" algn="l">
              <a:spcBef>
                <a:spcPts val="200"/>
              </a:spcBef>
              <a:buClr>
                <a:schemeClr val="accent2"/>
              </a:buClr>
              <a:buFont typeface="Noto Sans Symbols"/>
              <a:buNone/>
              <a:defRPr b="0" i="0" sz="1000" u="none" cap="none" strike="noStrike">
                <a:solidFill>
                  <a:schemeClr val="lt1"/>
                </a:solidFill>
                <a:latin typeface="Calibri"/>
                <a:ea typeface="Calibri"/>
                <a:cs typeface="Calibri"/>
                <a:sym typeface="Calibri"/>
              </a:defRPr>
            </a:lvl3pPr>
            <a:lvl4pPr indent="-233172" lvl="3" marL="1261872" marR="0" rtl="0" algn="l">
              <a:spcBef>
                <a:spcPts val="180"/>
              </a:spcBef>
              <a:buClr>
                <a:schemeClr val="accent3"/>
              </a:buClr>
              <a:buFont typeface="Noto Sans Symbols"/>
              <a:buNone/>
              <a:defRPr b="0" i="0" sz="900" u="none" cap="none" strike="noStrike">
                <a:solidFill>
                  <a:schemeClr val="lt1"/>
                </a:solidFill>
                <a:latin typeface="Calibri"/>
                <a:ea typeface="Calibri"/>
                <a:cs typeface="Calibri"/>
                <a:sym typeface="Calibri"/>
              </a:defRPr>
            </a:lvl4pPr>
            <a:lvl5pPr indent="-211328" lvl="4" marL="1481328" marR="0" rtl="0" algn="l">
              <a:spcBef>
                <a:spcPts val="180"/>
              </a:spcBef>
              <a:buClr>
                <a:schemeClr val="accent3"/>
              </a:buClr>
              <a:buFont typeface="Noto Sans Symbols"/>
              <a:buNone/>
              <a:defRPr b="0" i="0" sz="9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106" name="Shape 106"/>
          <p:cNvSpPr txBox="1"/>
          <p:nvPr>
            <p:ph idx="2" type="body"/>
          </p:nvPr>
        </p:nvSpPr>
        <p:spPr>
          <a:xfrm>
            <a:off x="3429000" y="1435100"/>
            <a:ext cx="5486399" cy="4572000"/>
          </a:xfrm>
          <a:prstGeom prst="rect">
            <a:avLst/>
          </a:prstGeom>
          <a:noFill/>
          <a:ln>
            <a:noFill/>
          </a:ln>
        </p:spPr>
        <p:txBody>
          <a:bodyPr anchorCtr="0" anchor="t" bIns="91425" lIns="91425" rIns="91425" tIns="91425"/>
          <a:lstStyle>
            <a:lvl1pPr indent="-154940" lvl="0" marL="411480" marR="0" rtl="0" algn="l">
              <a:spcBef>
                <a:spcPts val="700"/>
              </a:spcBef>
              <a:buClr>
                <a:schemeClr val="lt2"/>
              </a:buClr>
              <a:buSzPct val="95000"/>
              <a:buFont typeface="Noto Sans Symbols"/>
              <a:buChar char="▪"/>
              <a:defRPr b="0" i="0" sz="3200" u="none" cap="none" strike="noStrike">
                <a:solidFill>
                  <a:schemeClr val="lt1"/>
                </a:solidFill>
                <a:latin typeface="Calibri"/>
                <a:ea typeface="Calibri"/>
                <a:cs typeface="Calibri"/>
                <a:sym typeface="Calibri"/>
              </a:defRPr>
            </a:lvl1pPr>
            <a:lvl2pPr indent="-136144" lvl="1" marL="740664" marR="0" rtl="0" algn="l">
              <a:spcBef>
                <a:spcPts val="560"/>
              </a:spcBef>
              <a:buClr>
                <a:schemeClr val="accent2"/>
              </a:buClr>
              <a:buSzPct val="90000"/>
              <a:buFont typeface="Noto Sans Symbols"/>
              <a:buChar char="▫"/>
              <a:defRPr b="0" i="0" sz="2800" u="none" cap="none" strike="noStrike">
                <a:solidFill>
                  <a:schemeClr val="lt1"/>
                </a:solidFill>
                <a:latin typeface="Calibri"/>
                <a:ea typeface="Calibri"/>
                <a:cs typeface="Calibri"/>
                <a:sym typeface="Calibri"/>
              </a:defRPr>
            </a:lvl2pPr>
            <a:lvl3pPr indent="-82296" lvl="2" marL="996696" marR="0" rtl="0" algn="l">
              <a:spcBef>
                <a:spcPts val="480"/>
              </a:spcBef>
              <a:buClr>
                <a:schemeClr val="accent2"/>
              </a:buClr>
              <a:buSzPct val="100000"/>
              <a:buFont typeface="Noto Sans Symbols"/>
              <a:buChar char="◾"/>
              <a:defRPr b="0" i="0" sz="2400" u="none" cap="none" strike="noStrike">
                <a:solidFill>
                  <a:schemeClr val="lt1"/>
                </a:solidFill>
                <a:latin typeface="Calibri"/>
                <a:ea typeface="Calibri"/>
                <a:cs typeface="Calibri"/>
                <a:sym typeface="Calibri"/>
              </a:defRPr>
            </a:lvl3pPr>
            <a:lvl4pPr indent="-106172" lvl="3" marL="1261872" marR="0" rtl="0" algn="l">
              <a:spcBef>
                <a:spcPts val="400"/>
              </a:spcBef>
              <a:buClr>
                <a:schemeClr val="accent3"/>
              </a:buClr>
              <a:buSzPct val="100000"/>
              <a:buFont typeface="Noto Sans Symbols"/>
              <a:buChar char="•"/>
              <a:defRPr b="0" i="0" sz="2000" u="none" cap="none" strike="noStrike">
                <a:solidFill>
                  <a:schemeClr val="lt1"/>
                </a:solidFill>
                <a:latin typeface="Calibri"/>
                <a:ea typeface="Calibri"/>
                <a:cs typeface="Calibri"/>
                <a:sym typeface="Calibri"/>
              </a:defRPr>
            </a:lvl4pPr>
            <a:lvl5pPr indent="-84327" lvl="4" marL="1481328" marR="0" rtl="0" algn="l">
              <a:spcBef>
                <a:spcPts val="400"/>
              </a:spcBef>
              <a:buClr>
                <a:schemeClr val="accent3"/>
              </a:buClr>
              <a:buSzPct val="100000"/>
              <a:buFont typeface="Noto Sans Symbols"/>
              <a:buChar char="⚫"/>
              <a:defRPr b="0" i="0" sz="20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107" name="Shape 107"/>
          <p:cNvSpPr txBox="1"/>
          <p:nvPr>
            <p:ph idx="10" type="dt"/>
          </p:nvPr>
        </p:nvSpPr>
        <p:spPr>
          <a:xfrm>
            <a:off x="64770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08" name="Shape 108"/>
          <p:cNvSpPr txBox="1"/>
          <p:nvPr>
            <p:ph idx="11" type="ftr"/>
          </p:nvPr>
        </p:nvSpPr>
        <p:spPr>
          <a:xfrm>
            <a:off x="914400" y="6416675"/>
            <a:ext cx="5562600" cy="365125"/>
          </a:xfrm>
          <a:prstGeom prst="rect">
            <a:avLst/>
          </a:prstGeom>
          <a:noFill/>
          <a:ln>
            <a:noFill/>
          </a:ln>
        </p:spPr>
        <p:txBody>
          <a:bodyPr anchorCtr="0" anchor="b" bIns="91425" lIns="91425" rIns="91425" tIns="91425"/>
          <a:lstStyle>
            <a:lvl1pPr indent="0" lvl="0" marL="0" marR="0" rtl="0" algn="r">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09" name="Shape 109"/>
          <p:cNvSpPr txBox="1"/>
          <p:nvPr>
            <p:ph idx="12" type="sldNum"/>
          </p:nvPr>
        </p:nvSpPr>
        <p:spPr>
          <a:xfrm>
            <a:off x="8610600" y="6416675"/>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Calibri"/>
                <a:ea typeface="Calibri"/>
                <a:cs typeface="Calibri"/>
                <a:sym typeface="Calibri"/>
              </a:rPr>
              <a:t>‹#›</a:t>
            </a:fld>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110" name="Shape 110"/>
        <p:cNvGrpSpPr/>
        <p:nvPr/>
      </p:nvGrpSpPr>
      <p:grpSpPr>
        <a:xfrm>
          <a:off x="0" y="0"/>
          <a:ext cx="0" cy="0"/>
          <a:chOff x="0" y="0"/>
          <a:chExt cx="0" cy="0"/>
        </a:xfrm>
      </p:grpSpPr>
      <p:sp>
        <p:nvSpPr>
          <p:cNvPr id="111" name="Shape 111"/>
          <p:cNvSpPr/>
          <p:nvPr/>
        </p:nvSpPr>
        <p:spPr>
          <a:xfrm>
            <a:off x="368032" y="0"/>
            <a:ext cx="8778239" cy="1878036"/>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sz="1800">
              <a:solidFill>
                <a:schemeClr val="lt1"/>
              </a:solidFill>
              <a:latin typeface="Calibri"/>
              <a:ea typeface="Calibri"/>
              <a:cs typeface="Calibri"/>
              <a:sym typeface="Calibri"/>
            </a:endParaRPr>
          </a:p>
        </p:txBody>
      </p:sp>
      <p:cxnSp>
        <p:nvCxnSpPr>
          <p:cNvPr id="112" name="Shape 112"/>
          <p:cNvCxnSpPr/>
          <p:nvPr/>
        </p:nvCxnSpPr>
        <p:spPr>
          <a:xfrm>
            <a:off x="363194" y="1885027"/>
            <a:ext cx="8782622" cy="0"/>
          </a:xfrm>
          <a:prstGeom prst="straightConnector1">
            <a:avLst/>
          </a:prstGeom>
          <a:noFill/>
          <a:ln cap="flat" cmpd="sng" w="19050">
            <a:solidFill>
              <a:srgbClr val="FFFFFF"/>
            </a:solidFill>
            <a:prstDash val="solid"/>
            <a:miter/>
            <a:headEnd len="med" w="med" type="none"/>
            <a:tailEnd len="med" w="med" type="none"/>
          </a:ln>
        </p:spPr>
      </p:cxnSp>
      <p:grpSp>
        <p:nvGrpSpPr>
          <p:cNvPr id="113" name="Shape 113"/>
          <p:cNvGrpSpPr/>
          <p:nvPr/>
        </p:nvGrpSpPr>
        <p:grpSpPr>
          <a:xfrm rot="5400000">
            <a:off x="8514581" y="1219199"/>
            <a:ext cx="132762" cy="128466"/>
            <a:chOff x="6668086" y="1297745"/>
            <a:chExt cx="161839" cy="156602"/>
          </a:xfrm>
        </p:grpSpPr>
        <p:cxnSp>
          <p:nvCxnSpPr>
            <p:cNvPr id="114" name="Shape 114"/>
            <p:cNvCxnSpPr/>
            <p:nvPr/>
          </p:nvCxnSpPr>
          <p:spPr>
            <a:xfrm rot="-5400000">
              <a:off x="6664063" y="1301768"/>
              <a:ext cx="88509" cy="80463"/>
            </a:xfrm>
            <a:prstGeom prst="straightConnector1">
              <a:avLst/>
            </a:prstGeom>
            <a:noFill/>
            <a:ln cap="rnd" cmpd="sng" w="25400">
              <a:solidFill>
                <a:srgbClr val="FFFFFF"/>
              </a:solidFill>
              <a:prstDash val="solid"/>
              <a:round/>
              <a:headEnd len="med" w="med" type="none"/>
              <a:tailEnd len="med" w="med" type="none"/>
            </a:ln>
          </p:spPr>
        </p:cxnSp>
        <p:cxnSp>
          <p:nvCxnSpPr>
            <p:cNvPr id="115" name="Shape 115"/>
            <p:cNvCxnSpPr/>
            <p:nvPr/>
          </p:nvCxnSpPr>
          <p:spPr>
            <a:xfrm flipH="1" rot="5400000">
              <a:off x="6685887" y="1391257"/>
              <a:ext cx="125755" cy="426"/>
            </a:xfrm>
            <a:prstGeom prst="straightConnector1">
              <a:avLst/>
            </a:prstGeom>
            <a:noFill/>
            <a:ln cap="rnd" cmpd="sng" w="25400">
              <a:solidFill>
                <a:srgbClr val="FFFFFF"/>
              </a:solidFill>
              <a:prstDash val="solid"/>
              <a:round/>
              <a:headEnd len="med" w="med" type="none"/>
              <a:tailEnd len="med" w="med" type="none"/>
            </a:ln>
          </p:spPr>
        </p:cxnSp>
        <p:cxnSp>
          <p:nvCxnSpPr>
            <p:cNvPr id="116" name="Shape 116"/>
            <p:cNvCxnSpPr/>
            <p:nvPr/>
          </p:nvCxnSpPr>
          <p:spPr>
            <a:xfrm flipH="1" rot="5400000">
              <a:off x="6744524" y="1300852"/>
              <a:ext cx="88509" cy="82296"/>
            </a:xfrm>
            <a:prstGeom prst="straightConnector1">
              <a:avLst/>
            </a:prstGeom>
            <a:noFill/>
            <a:ln cap="rnd" cmpd="sng" w="25400">
              <a:solidFill>
                <a:srgbClr val="FFFFFF"/>
              </a:solidFill>
              <a:prstDash val="solid"/>
              <a:round/>
              <a:headEnd len="med" w="med" type="none"/>
              <a:tailEnd len="med" w="med" type="none"/>
            </a:ln>
          </p:spPr>
        </p:cxnSp>
      </p:grpSp>
      <p:sp>
        <p:nvSpPr>
          <p:cNvPr id="117" name="Shape 117"/>
          <p:cNvSpPr txBox="1"/>
          <p:nvPr>
            <p:ph type="title"/>
          </p:nvPr>
        </p:nvSpPr>
        <p:spPr>
          <a:xfrm>
            <a:off x="914400" y="441250"/>
            <a:ext cx="6858000" cy="701748"/>
          </a:xfrm>
          <a:prstGeom prst="rect">
            <a:avLst/>
          </a:prstGeom>
          <a:noFill/>
          <a:ln>
            <a:noFill/>
          </a:ln>
        </p:spPr>
        <p:txBody>
          <a:bodyPr anchorCtr="0" anchor="b" bIns="91425" lIns="91425" rIns="91425" tIns="91425"/>
          <a:lstStyle>
            <a:lvl1pPr indent="0" lvl="0" marL="0" marR="0" rtl="0" algn="l">
              <a:spcBef>
                <a:spcPts val="0"/>
              </a:spcBef>
              <a:buClr>
                <a:srgbClr val="C1EDFF"/>
              </a:buClr>
              <a:buFont typeface="Consolas"/>
              <a:buNone/>
              <a:defRPr b="0" i="0" sz="2100" u="none" cap="none" strike="noStrike">
                <a:solidFill>
                  <a:srgbClr val="C1EDFF"/>
                </a:solidFill>
                <a:latin typeface="Consolas"/>
                <a:ea typeface="Consolas"/>
                <a:cs typeface="Consolas"/>
                <a:sym typeface="Consola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18" name="Shape 118"/>
          <p:cNvSpPr/>
          <p:nvPr>
            <p:ph idx="2" type="pic"/>
          </p:nvPr>
        </p:nvSpPr>
        <p:spPr>
          <a:xfrm>
            <a:off x="368032" y="1893781"/>
            <a:ext cx="8778239" cy="4960144"/>
          </a:xfrm>
          <a:prstGeom prst="rect">
            <a:avLst/>
          </a:prstGeom>
          <a:solidFill>
            <a:schemeClr val="dk2"/>
          </a:solidFill>
          <a:ln>
            <a:noFill/>
          </a:ln>
        </p:spPr>
        <p:txBody>
          <a:bodyPr anchorCtr="0" anchor="t" bIns="91425" lIns="91425" rIns="91425" tIns="91425"/>
          <a:lstStyle>
            <a:lvl1pPr indent="0" lvl="0" marL="0" marR="0" rtl="0" algn="l">
              <a:spcBef>
                <a:spcPts val="700"/>
              </a:spcBef>
              <a:buClr>
                <a:schemeClr val="lt2"/>
              </a:buClr>
              <a:buFont typeface="Noto Sans Symbols"/>
              <a:buNone/>
              <a:defRPr b="0" i="0" sz="3200" u="none" cap="none" strike="noStrike">
                <a:solidFill>
                  <a:schemeClr val="lt1"/>
                </a:solidFill>
                <a:latin typeface="Calibri"/>
                <a:ea typeface="Calibri"/>
                <a:cs typeface="Calibri"/>
                <a:sym typeface="Calibri"/>
              </a:defRPr>
            </a:lvl1pPr>
            <a:lvl2pPr indent="-147573" lvl="1" marL="740664" marR="0" rtl="0" algn="l">
              <a:spcBef>
                <a:spcPts val="520"/>
              </a:spcBef>
              <a:buClr>
                <a:schemeClr val="accent2"/>
              </a:buClr>
              <a:buSzPct val="90000"/>
              <a:buFont typeface="Noto Sans Symbols"/>
              <a:buChar char="▫"/>
              <a:defRPr b="0" i="0" sz="2600" u="none" cap="none" strike="noStrike">
                <a:solidFill>
                  <a:schemeClr val="lt1"/>
                </a:solidFill>
                <a:latin typeface="Calibri"/>
                <a:ea typeface="Calibri"/>
                <a:cs typeface="Calibri"/>
                <a:sym typeface="Calibri"/>
              </a:defRPr>
            </a:lvl2pPr>
            <a:lvl3pPr indent="-82296" lvl="2" marL="996696" marR="0" rtl="0" algn="l">
              <a:spcBef>
                <a:spcPts val="480"/>
              </a:spcBef>
              <a:buClr>
                <a:schemeClr val="accent2"/>
              </a:buClr>
              <a:buSzPct val="100000"/>
              <a:buFont typeface="Noto Sans Symbols"/>
              <a:buChar char="◾"/>
              <a:defRPr b="0" i="0" sz="2400" u="none" cap="none" strike="noStrike">
                <a:solidFill>
                  <a:schemeClr val="lt1"/>
                </a:solidFill>
                <a:latin typeface="Calibri"/>
                <a:ea typeface="Calibri"/>
                <a:cs typeface="Calibri"/>
                <a:sym typeface="Calibri"/>
              </a:defRPr>
            </a:lvl3pPr>
            <a:lvl4pPr indent="-93472" lvl="3" marL="1261872" marR="0" rtl="0" algn="l">
              <a:spcBef>
                <a:spcPts val="440"/>
              </a:spcBef>
              <a:buClr>
                <a:schemeClr val="accent3"/>
              </a:buClr>
              <a:buSzPct val="100000"/>
              <a:buFont typeface="Noto Sans Symbols"/>
              <a:buChar char="•"/>
              <a:defRPr b="0" i="0" sz="2200" u="none" cap="none" strike="noStrike">
                <a:solidFill>
                  <a:schemeClr val="lt1"/>
                </a:solidFill>
                <a:latin typeface="Calibri"/>
                <a:ea typeface="Calibri"/>
                <a:cs typeface="Calibri"/>
                <a:sym typeface="Calibri"/>
              </a:defRPr>
            </a:lvl4pPr>
            <a:lvl5pPr indent="-84327" lvl="4" marL="1481328" marR="0" rtl="0" algn="l">
              <a:spcBef>
                <a:spcPts val="400"/>
              </a:spcBef>
              <a:buClr>
                <a:schemeClr val="accent3"/>
              </a:buClr>
              <a:buSzPct val="100000"/>
              <a:buFont typeface="Noto Sans Symbols"/>
              <a:buChar char="⚫"/>
              <a:defRPr b="0" i="0" sz="20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119" name="Shape 119"/>
          <p:cNvSpPr txBox="1"/>
          <p:nvPr>
            <p:ph idx="1" type="body"/>
          </p:nvPr>
        </p:nvSpPr>
        <p:spPr>
          <a:xfrm>
            <a:off x="914400" y="1150144"/>
            <a:ext cx="6858000" cy="685799"/>
          </a:xfrm>
          <a:prstGeom prst="rect">
            <a:avLst/>
          </a:prstGeom>
          <a:noFill/>
          <a:ln>
            <a:noFill/>
          </a:ln>
        </p:spPr>
        <p:txBody>
          <a:bodyPr anchorCtr="0" anchor="t" bIns="91425" lIns="91425" rIns="91425" tIns="91425"/>
          <a:lstStyle>
            <a:lvl1pPr indent="-2032" lvl="0" marL="27432" marR="0" rtl="0" algn="l">
              <a:spcBef>
                <a:spcPts val="0"/>
              </a:spcBef>
              <a:buClr>
                <a:schemeClr val="lt2"/>
              </a:buClr>
              <a:buFont typeface="Noto Sans Symbols"/>
              <a:buNone/>
              <a:defRPr b="0" i="0" sz="1400" u="none" cap="none" strike="noStrike">
                <a:solidFill>
                  <a:srgbClr val="FFFFFF"/>
                </a:solidFill>
                <a:latin typeface="Calibri"/>
                <a:ea typeface="Calibri"/>
                <a:cs typeface="Calibri"/>
                <a:sym typeface="Calibri"/>
              </a:defRPr>
            </a:lvl1pPr>
            <a:lvl2pPr indent="-227583" lvl="1" marL="740664" marR="0" rtl="0" algn="l">
              <a:spcBef>
                <a:spcPts val="240"/>
              </a:spcBef>
              <a:buClr>
                <a:schemeClr val="accent2"/>
              </a:buClr>
              <a:buSzPct val="90000"/>
              <a:buFont typeface="Noto Sans Symbols"/>
              <a:buChar char="▫"/>
              <a:defRPr b="0" i="0" sz="1200" u="none" cap="none" strike="noStrike">
                <a:solidFill>
                  <a:schemeClr val="lt1"/>
                </a:solidFill>
                <a:latin typeface="Calibri"/>
                <a:ea typeface="Calibri"/>
                <a:cs typeface="Calibri"/>
                <a:sym typeface="Calibri"/>
              </a:defRPr>
            </a:lvl2pPr>
            <a:lvl3pPr indent="-171196" lvl="2" marL="996696" marR="0" rtl="0" algn="l">
              <a:spcBef>
                <a:spcPts val="200"/>
              </a:spcBef>
              <a:buClr>
                <a:schemeClr val="accent2"/>
              </a:buClr>
              <a:buSzPct val="100000"/>
              <a:buFont typeface="Noto Sans Symbols"/>
              <a:buChar char="◾"/>
              <a:defRPr b="0" i="0" sz="1000" u="none" cap="none" strike="noStrike">
                <a:solidFill>
                  <a:schemeClr val="lt1"/>
                </a:solidFill>
                <a:latin typeface="Calibri"/>
                <a:ea typeface="Calibri"/>
                <a:cs typeface="Calibri"/>
                <a:sym typeface="Calibri"/>
              </a:defRPr>
            </a:lvl3pPr>
            <a:lvl4pPr indent="-176022" lvl="3" marL="1261872" marR="0" rtl="0" algn="l">
              <a:spcBef>
                <a:spcPts val="180"/>
              </a:spcBef>
              <a:buClr>
                <a:schemeClr val="accent3"/>
              </a:buClr>
              <a:buSzPct val="100000"/>
              <a:buFont typeface="Noto Sans Symbols"/>
              <a:buChar char="•"/>
              <a:defRPr b="0" i="0" sz="900" u="none" cap="none" strike="noStrike">
                <a:solidFill>
                  <a:schemeClr val="lt1"/>
                </a:solidFill>
                <a:latin typeface="Calibri"/>
                <a:ea typeface="Calibri"/>
                <a:cs typeface="Calibri"/>
                <a:sym typeface="Calibri"/>
              </a:defRPr>
            </a:lvl4pPr>
            <a:lvl5pPr indent="-154178" lvl="4" marL="1481328" marR="0" rtl="0" algn="l">
              <a:spcBef>
                <a:spcPts val="180"/>
              </a:spcBef>
              <a:buClr>
                <a:schemeClr val="accent3"/>
              </a:buClr>
              <a:buSzPct val="100000"/>
              <a:buFont typeface="Noto Sans Symbols"/>
              <a:buChar char="⚫"/>
              <a:defRPr b="0" i="0" sz="9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grpSp>
        <p:nvGrpSpPr>
          <p:cNvPr id="120" name="Shape 120"/>
          <p:cNvGrpSpPr/>
          <p:nvPr/>
        </p:nvGrpSpPr>
        <p:grpSpPr>
          <a:xfrm rot="5400000">
            <a:off x="8666981" y="1371599"/>
            <a:ext cx="132762" cy="128466"/>
            <a:chOff x="6668086" y="1297745"/>
            <a:chExt cx="161839" cy="156602"/>
          </a:xfrm>
        </p:grpSpPr>
        <p:cxnSp>
          <p:nvCxnSpPr>
            <p:cNvPr id="121" name="Shape 121"/>
            <p:cNvCxnSpPr/>
            <p:nvPr/>
          </p:nvCxnSpPr>
          <p:spPr>
            <a:xfrm rot="-5400000">
              <a:off x="6664063" y="1301768"/>
              <a:ext cx="88509" cy="80463"/>
            </a:xfrm>
            <a:prstGeom prst="straightConnector1">
              <a:avLst/>
            </a:prstGeom>
            <a:noFill/>
            <a:ln cap="rnd" cmpd="sng" w="25400">
              <a:solidFill>
                <a:srgbClr val="FFFFFF"/>
              </a:solidFill>
              <a:prstDash val="solid"/>
              <a:round/>
              <a:headEnd len="med" w="med" type="none"/>
              <a:tailEnd len="med" w="med" type="none"/>
            </a:ln>
          </p:spPr>
        </p:cxnSp>
        <p:cxnSp>
          <p:nvCxnSpPr>
            <p:cNvPr id="122" name="Shape 122"/>
            <p:cNvCxnSpPr/>
            <p:nvPr/>
          </p:nvCxnSpPr>
          <p:spPr>
            <a:xfrm flipH="1" rot="5400000">
              <a:off x="6685887" y="1391257"/>
              <a:ext cx="125755" cy="426"/>
            </a:xfrm>
            <a:prstGeom prst="straightConnector1">
              <a:avLst/>
            </a:prstGeom>
            <a:noFill/>
            <a:ln cap="rnd" cmpd="sng" w="25400">
              <a:solidFill>
                <a:srgbClr val="FFFFFF"/>
              </a:solidFill>
              <a:prstDash val="solid"/>
              <a:round/>
              <a:headEnd len="med" w="med" type="none"/>
              <a:tailEnd len="med" w="med" type="none"/>
            </a:ln>
          </p:spPr>
        </p:cxnSp>
        <p:cxnSp>
          <p:nvCxnSpPr>
            <p:cNvPr id="123" name="Shape 123"/>
            <p:cNvCxnSpPr/>
            <p:nvPr/>
          </p:nvCxnSpPr>
          <p:spPr>
            <a:xfrm flipH="1" rot="5400000">
              <a:off x="6744524" y="1300852"/>
              <a:ext cx="88509" cy="82296"/>
            </a:xfrm>
            <a:prstGeom prst="straightConnector1">
              <a:avLst/>
            </a:prstGeom>
            <a:noFill/>
            <a:ln cap="rnd" cmpd="sng" w="25400">
              <a:solidFill>
                <a:srgbClr val="FFFFFF"/>
              </a:solidFill>
              <a:prstDash val="solid"/>
              <a:round/>
              <a:headEnd len="med" w="med" type="none"/>
              <a:tailEnd len="med" w="med" type="none"/>
            </a:ln>
          </p:spPr>
        </p:cxnSp>
      </p:grpSp>
      <p:grpSp>
        <p:nvGrpSpPr>
          <p:cNvPr id="124" name="Shape 124"/>
          <p:cNvGrpSpPr/>
          <p:nvPr/>
        </p:nvGrpSpPr>
        <p:grpSpPr>
          <a:xfrm rot="5400000">
            <a:off x="8320088" y="1474762"/>
            <a:ext cx="132762" cy="128466"/>
            <a:chOff x="6668086" y="1297745"/>
            <a:chExt cx="161839" cy="156602"/>
          </a:xfrm>
        </p:grpSpPr>
        <p:cxnSp>
          <p:nvCxnSpPr>
            <p:cNvPr id="125" name="Shape 125"/>
            <p:cNvCxnSpPr/>
            <p:nvPr/>
          </p:nvCxnSpPr>
          <p:spPr>
            <a:xfrm rot="-5400000">
              <a:off x="6664063" y="1301768"/>
              <a:ext cx="88509" cy="80463"/>
            </a:xfrm>
            <a:prstGeom prst="straightConnector1">
              <a:avLst/>
            </a:prstGeom>
            <a:noFill/>
            <a:ln cap="rnd" cmpd="sng" w="25400">
              <a:solidFill>
                <a:srgbClr val="FFFFFF"/>
              </a:solidFill>
              <a:prstDash val="solid"/>
              <a:round/>
              <a:headEnd len="med" w="med" type="none"/>
              <a:tailEnd len="med" w="med" type="none"/>
            </a:ln>
          </p:spPr>
        </p:cxnSp>
        <p:cxnSp>
          <p:nvCxnSpPr>
            <p:cNvPr id="126" name="Shape 126"/>
            <p:cNvCxnSpPr/>
            <p:nvPr/>
          </p:nvCxnSpPr>
          <p:spPr>
            <a:xfrm flipH="1" rot="5400000">
              <a:off x="6685887" y="1391257"/>
              <a:ext cx="125755" cy="426"/>
            </a:xfrm>
            <a:prstGeom prst="straightConnector1">
              <a:avLst/>
            </a:prstGeom>
            <a:noFill/>
            <a:ln cap="rnd" cmpd="sng" w="25400">
              <a:solidFill>
                <a:srgbClr val="FFFFFF"/>
              </a:solidFill>
              <a:prstDash val="solid"/>
              <a:round/>
              <a:headEnd len="med" w="med" type="none"/>
              <a:tailEnd len="med" w="med" type="none"/>
            </a:ln>
          </p:spPr>
        </p:cxnSp>
        <p:cxnSp>
          <p:nvCxnSpPr>
            <p:cNvPr id="127" name="Shape 127"/>
            <p:cNvCxnSpPr/>
            <p:nvPr/>
          </p:nvCxnSpPr>
          <p:spPr>
            <a:xfrm flipH="1" rot="5400000">
              <a:off x="6744524" y="1300852"/>
              <a:ext cx="88509" cy="82296"/>
            </a:xfrm>
            <a:prstGeom prst="straightConnector1">
              <a:avLst/>
            </a:prstGeom>
            <a:noFill/>
            <a:ln cap="rnd" cmpd="sng" w="25400">
              <a:solidFill>
                <a:srgbClr val="FFFFFF"/>
              </a:solidFill>
              <a:prstDash val="solid"/>
              <a:round/>
              <a:headEnd len="med" w="med" type="none"/>
              <a:tailEnd len="med" w="med" type="none"/>
            </a:ln>
          </p:spPr>
        </p:cxnSp>
      </p:grpSp>
      <p:sp>
        <p:nvSpPr>
          <p:cNvPr id="128" name="Shape 128"/>
          <p:cNvSpPr txBox="1"/>
          <p:nvPr>
            <p:ph idx="10" type="dt"/>
          </p:nvPr>
        </p:nvSpPr>
        <p:spPr>
          <a:xfrm>
            <a:off x="6477000" y="55498"/>
            <a:ext cx="2133599" cy="365125"/>
          </a:xfrm>
          <a:prstGeom prst="rect">
            <a:avLst/>
          </a:prstGeom>
          <a:noFill/>
          <a:ln>
            <a:noFill/>
          </a:ln>
        </p:spPr>
        <p:txBody>
          <a:bodyPr anchorCtr="0" anchor="b" bIns="91425" lIns="91425" rIns="91425" tIns="91425"/>
          <a:lstStyle>
            <a:lvl1pPr indent="0" lvl="0" marL="0" marR="0" rtl="0" algn="l">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29" name="Shape 129"/>
          <p:cNvSpPr txBox="1"/>
          <p:nvPr>
            <p:ph idx="11" type="ftr"/>
          </p:nvPr>
        </p:nvSpPr>
        <p:spPr>
          <a:xfrm>
            <a:off x="914400" y="55498"/>
            <a:ext cx="5562600" cy="365125"/>
          </a:xfrm>
          <a:prstGeom prst="rect">
            <a:avLst/>
          </a:prstGeom>
          <a:noFill/>
          <a:ln>
            <a:noFill/>
          </a:ln>
        </p:spPr>
        <p:txBody>
          <a:bodyPr anchorCtr="0" anchor="b" bIns="91425" lIns="91425" rIns="91425" tIns="91425"/>
          <a:lstStyle>
            <a:lvl1pPr indent="0" lvl="0" marL="0" marR="0" rtl="0" algn="r">
              <a:spcBef>
                <a:spcPts val="0"/>
              </a:spcBef>
              <a:buNone/>
              <a:defRPr sz="1100">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30" name="Shape 130"/>
          <p:cNvSpPr txBox="1"/>
          <p:nvPr>
            <p:ph idx="12" type="sldNum"/>
          </p:nvPr>
        </p:nvSpPr>
        <p:spPr>
          <a:xfrm>
            <a:off x="8610600" y="55498"/>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lang="en-US" sz="1200">
                <a:solidFill>
                  <a:schemeClr val="lt2"/>
                </a:solidFill>
                <a:latin typeface="Calibri"/>
                <a:ea typeface="Calibri"/>
                <a:cs typeface="Calibri"/>
                <a:sym typeface="Calibri"/>
              </a:rPr>
              <a:t>‹#›</a:t>
            </a:fld>
          </a:p>
        </p:txBody>
      </p:sp>
    </p:spTree>
  </p:cSld>
  <p:clrMapOvr>
    <a:masterClrMapping/>
  </p:clrMapOvr>
</p:sldLayout>
</file>

<file path=ppt/slideMasters/_rels/slideMaster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11" Type="http://schemas.openxmlformats.org/officeDocument/2006/relationships/slideLayout" Target="../slideLayouts/slideLayout11.xml"/><Relationship Id="rId10" Type="http://schemas.openxmlformats.org/officeDocument/2006/relationships/slideLayout" Target="../slideLayouts/slideLayout10.xml"/><Relationship Id="rId12" Type="http://schemas.openxmlformats.org/officeDocument/2006/relationships/theme" Target="../theme/theme1.xml"/><Relationship Id="rId9" Type="http://schemas.openxmlformats.org/officeDocument/2006/relationships/slideLayout" Target="../slideLayouts/slideLayout9.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gradFill>
          <a:gsLst>
            <a:gs pos="0">
              <a:schemeClr val="dk1"/>
            </a:gs>
            <a:gs pos="65000">
              <a:schemeClr val="dk1"/>
            </a:gs>
            <a:gs pos="100000">
              <a:srgbClr val="5676AA"/>
            </a:gs>
          </a:gsLst>
          <a:lin ang="5400000" scaled="0"/>
        </a:gradFill>
      </p:bgPr>
    </p:bg>
    <p:spTree>
      <p:nvGrpSpPr>
        <p:cNvPr id="5" name="Shape 5"/>
        <p:cNvGrpSpPr/>
        <p:nvPr/>
      </p:nvGrpSpPr>
      <p:grpSpPr>
        <a:xfrm>
          <a:off x="0" y="0"/>
          <a:ext cx="0" cy="0"/>
          <a:chOff x="0" y="0"/>
          <a:chExt cx="0" cy="0"/>
        </a:xfrm>
      </p:grpSpPr>
      <p:sp>
        <p:nvSpPr>
          <p:cNvPr id="6" name="Shape 6"/>
          <p:cNvSpPr/>
          <p:nvPr/>
        </p:nvSpPr>
        <p:spPr>
          <a:xfrm>
            <a:off x="0" y="0"/>
            <a:ext cx="365759" cy="6854455"/>
          </a:xfrm>
          <a:prstGeom prst="rect">
            <a:avLst/>
          </a:prstGeom>
          <a:solidFill>
            <a:srgbClr val="FFFFFF"/>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7" name="Shape 7"/>
          <p:cNvSpPr/>
          <p:nvPr/>
        </p:nvSpPr>
        <p:spPr>
          <a:xfrm>
            <a:off x="255290" y="5047394"/>
            <a:ext cx="73151" cy="1691640"/>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8" name="Shape 8"/>
          <p:cNvSpPr/>
          <p:nvPr/>
        </p:nvSpPr>
        <p:spPr>
          <a:xfrm>
            <a:off x="255290" y="4796819"/>
            <a:ext cx="73151" cy="228600"/>
          </a:xfrm>
          <a:prstGeom prst="rect">
            <a:avLst/>
          </a:prstGeom>
          <a:solidFill>
            <a:schemeClr val="accent3"/>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9" name="Shape 9"/>
          <p:cNvSpPr/>
          <p:nvPr/>
        </p:nvSpPr>
        <p:spPr>
          <a:xfrm>
            <a:off x="255290" y="4637685"/>
            <a:ext cx="73151" cy="137159"/>
          </a:xfrm>
          <a:prstGeom prst="rect">
            <a:avLst/>
          </a:prstGeom>
          <a:solidFill>
            <a:schemeClr val="dk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0" name="Shape 10"/>
          <p:cNvSpPr/>
          <p:nvPr/>
        </p:nvSpPr>
        <p:spPr>
          <a:xfrm>
            <a:off x="255290" y="4542558"/>
            <a:ext cx="73151" cy="73151"/>
          </a:xfrm>
          <a:prstGeom prst="rect">
            <a:avLst/>
          </a:prstGeom>
          <a:solidFill>
            <a:schemeClr val="accent2"/>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1" name="Shape 11"/>
          <p:cNvSpPr/>
          <p:nvPr/>
        </p:nvSpPr>
        <p:spPr>
          <a:xfrm>
            <a:off x="309558" y="680477"/>
            <a:ext cx="45719"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2" name="Shape 12"/>
          <p:cNvSpPr/>
          <p:nvPr/>
        </p:nvSpPr>
        <p:spPr>
          <a:xfrm>
            <a:off x="269072" y="680477"/>
            <a:ext cx="27431"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3" name="Shape 13"/>
          <p:cNvSpPr/>
          <p:nvPr/>
        </p:nvSpPr>
        <p:spPr>
          <a:xfrm>
            <a:off x="250019" y="680477"/>
            <a:ext cx="9143"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4" name="Shape 14"/>
          <p:cNvSpPr/>
          <p:nvPr/>
        </p:nvSpPr>
        <p:spPr>
          <a:xfrm>
            <a:off x="221767" y="680477"/>
            <a:ext cx="9143" cy="365759"/>
          </a:xfrm>
          <a:prstGeom prst="rect">
            <a:avLst/>
          </a:prstGeom>
          <a:solidFill>
            <a:srgbClr val="000000"/>
          </a:solidFill>
          <a:ln>
            <a:noFill/>
          </a:ln>
        </p:spPr>
        <p:txBody>
          <a:bodyPr anchorCtr="0" anchor="ctr" bIns="45700" lIns="91425" rIns="91425" tIns="45700">
            <a:noAutofit/>
          </a:bodyPr>
          <a:lstStyle/>
          <a:p>
            <a:pPr indent="0" lvl="0" marL="0" marR="0" rtl="0" algn="ctr">
              <a:spcBef>
                <a:spcPts val="0"/>
              </a:spcBef>
              <a:buNone/>
            </a:pPr>
            <a:r>
              <a:t/>
            </a:r>
            <a:endParaRPr b="0" i="0" sz="1800" u="none" cap="none" strike="noStrike">
              <a:solidFill>
                <a:schemeClr val="lt1"/>
              </a:solidFill>
              <a:latin typeface="Calibri"/>
              <a:ea typeface="Calibri"/>
              <a:cs typeface="Calibri"/>
              <a:sym typeface="Calibri"/>
            </a:endParaRPr>
          </a:p>
        </p:txBody>
      </p:sp>
      <p:sp>
        <p:nvSpPr>
          <p:cNvPr id="15" name="Shape 15"/>
          <p:cNvSpPr txBox="1"/>
          <p:nvPr>
            <p:ph type="title"/>
          </p:nvPr>
        </p:nvSpPr>
        <p:spPr>
          <a:xfrm>
            <a:off x="914400" y="512064"/>
            <a:ext cx="7772400" cy="914400"/>
          </a:xfrm>
          <a:prstGeom prst="rect">
            <a:avLst/>
          </a:prstGeom>
          <a:noFill/>
          <a:ln>
            <a:noFill/>
          </a:ln>
        </p:spPr>
        <p:txBody>
          <a:bodyPr anchorCtr="0" anchor="t" bIns="91425" lIns="91425" rIns="91425" tIns="91425"/>
          <a:lstStyle>
            <a:lvl1pPr indent="0" lvl="0" marL="0" marR="0" rtl="0" algn="l">
              <a:spcBef>
                <a:spcPts val="0"/>
              </a:spcBef>
              <a:buClr>
                <a:srgbClr val="C1EDFF"/>
              </a:buClr>
              <a:buFont typeface="Consolas"/>
              <a:buNone/>
              <a:defRPr b="0" i="0" sz="4000" u="none" cap="none" strike="noStrike">
                <a:solidFill>
                  <a:srgbClr val="C1EDFF"/>
                </a:solidFill>
                <a:latin typeface="Consolas"/>
                <a:ea typeface="Consolas"/>
                <a:cs typeface="Consolas"/>
                <a:sym typeface="Consolas"/>
              </a:defRPr>
            </a:lvl1pPr>
            <a:lvl2pPr indent="0" lvl="1">
              <a:spcBef>
                <a:spcPts val="0"/>
              </a:spcBef>
              <a:buNone/>
              <a:defRPr sz="1800"/>
            </a:lvl2pPr>
            <a:lvl3pPr indent="0" lvl="2">
              <a:spcBef>
                <a:spcPts val="0"/>
              </a:spcBef>
              <a:buNone/>
              <a:defRPr sz="1800"/>
            </a:lvl3pPr>
            <a:lvl4pPr indent="0" lvl="3">
              <a:spcBef>
                <a:spcPts val="0"/>
              </a:spcBef>
              <a:buNone/>
              <a:defRPr sz="1800"/>
            </a:lvl4pPr>
            <a:lvl5pPr indent="0" lvl="4">
              <a:spcBef>
                <a:spcPts val="0"/>
              </a:spcBef>
              <a:buNone/>
              <a:defRPr sz="1800"/>
            </a:lvl5pPr>
            <a:lvl6pPr indent="0" lvl="5">
              <a:spcBef>
                <a:spcPts val="0"/>
              </a:spcBef>
              <a:buNone/>
              <a:defRPr sz="1800"/>
            </a:lvl6pPr>
            <a:lvl7pPr indent="0" lvl="6">
              <a:spcBef>
                <a:spcPts val="0"/>
              </a:spcBef>
              <a:buNone/>
              <a:defRPr sz="1800"/>
            </a:lvl7pPr>
            <a:lvl8pPr indent="0" lvl="7">
              <a:spcBef>
                <a:spcPts val="0"/>
              </a:spcBef>
              <a:buNone/>
              <a:defRPr sz="1800"/>
            </a:lvl8pPr>
            <a:lvl9pPr indent="0" lvl="8">
              <a:spcBef>
                <a:spcPts val="0"/>
              </a:spcBef>
              <a:buNone/>
              <a:defRPr sz="1800"/>
            </a:lvl9pPr>
          </a:lstStyle>
          <a:p/>
        </p:txBody>
      </p:sp>
      <p:sp>
        <p:nvSpPr>
          <p:cNvPr id="16" name="Shape 16"/>
          <p:cNvSpPr txBox="1"/>
          <p:nvPr>
            <p:ph idx="1" type="body"/>
          </p:nvPr>
        </p:nvSpPr>
        <p:spPr>
          <a:xfrm>
            <a:off x="914400" y="1783559"/>
            <a:ext cx="7772400" cy="4572000"/>
          </a:xfrm>
          <a:prstGeom prst="rect">
            <a:avLst/>
          </a:prstGeom>
          <a:noFill/>
          <a:ln>
            <a:noFill/>
          </a:ln>
        </p:spPr>
        <p:txBody>
          <a:bodyPr anchorCtr="0" anchor="t" bIns="91425" lIns="91425" rIns="91425" tIns="91425"/>
          <a:lstStyle>
            <a:lvl1pPr indent="-167005" lvl="0" marL="411480" marR="0" rtl="0" algn="l">
              <a:spcBef>
                <a:spcPts val="700"/>
              </a:spcBef>
              <a:buClr>
                <a:schemeClr val="lt2"/>
              </a:buClr>
              <a:buSzPct val="95000"/>
              <a:buFont typeface="Noto Sans Symbols"/>
              <a:buChar char="▪"/>
              <a:defRPr b="0" i="0" sz="3000" u="none" cap="none" strike="noStrike">
                <a:solidFill>
                  <a:schemeClr val="lt1"/>
                </a:solidFill>
                <a:latin typeface="Calibri"/>
                <a:ea typeface="Calibri"/>
                <a:cs typeface="Calibri"/>
                <a:sym typeface="Calibri"/>
              </a:defRPr>
            </a:lvl1pPr>
            <a:lvl2pPr indent="-147573" lvl="1" marL="740664" marR="0" rtl="0" algn="l">
              <a:spcBef>
                <a:spcPts val="520"/>
              </a:spcBef>
              <a:buClr>
                <a:schemeClr val="accent2"/>
              </a:buClr>
              <a:buSzPct val="90000"/>
              <a:buFont typeface="Noto Sans Symbols"/>
              <a:buChar char="▫"/>
              <a:defRPr b="0" i="0" sz="2600" u="none" cap="none" strike="noStrike">
                <a:solidFill>
                  <a:schemeClr val="lt1"/>
                </a:solidFill>
                <a:latin typeface="Calibri"/>
                <a:ea typeface="Calibri"/>
                <a:cs typeface="Calibri"/>
                <a:sym typeface="Calibri"/>
              </a:defRPr>
            </a:lvl2pPr>
            <a:lvl3pPr indent="-82296" lvl="2" marL="996696" marR="0" rtl="0" algn="l">
              <a:spcBef>
                <a:spcPts val="480"/>
              </a:spcBef>
              <a:buClr>
                <a:schemeClr val="accent2"/>
              </a:buClr>
              <a:buSzPct val="100000"/>
              <a:buFont typeface="Noto Sans Symbols"/>
              <a:buChar char="◾"/>
              <a:defRPr b="0" i="0" sz="2400" u="none" cap="none" strike="noStrike">
                <a:solidFill>
                  <a:schemeClr val="lt1"/>
                </a:solidFill>
                <a:latin typeface="Calibri"/>
                <a:ea typeface="Calibri"/>
                <a:cs typeface="Calibri"/>
                <a:sym typeface="Calibri"/>
              </a:defRPr>
            </a:lvl3pPr>
            <a:lvl4pPr indent="-93472" lvl="3" marL="1261872" marR="0" rtl="0" algn="l">
              <a:spcBef>
                <a:spcPts val="440"/>
              </a:spcBef>
              <a:buClr>
                <a:schemeClr val="accent3"/>
              </a:buClr>
              <a:buSzPct val="100000"/>
              <a:buFont typeface="Noto Sans Symbols"/>
              <a:buChar char="•"/>
              <a:defRPr b="0" i="0" sz="2200" u="none" cap="none" strike="noStrike">
                <a:solidFill>
                  <a:schemeClr val="lt1"/>
                </a:solidFill>
                <a:latin typeface="Calibri"/>
                <a:ea typeface="Calibri"/>
                <a:cs typeface="Calibri"/>
                <a:sym typeface="Calibri"/>
              </a:defRPr>
            </a:lvl4pPr>
            <a:lvl5pPr indent="-84327" lvl="4" marL="1481328" marR="0" rtl="0" algn="l">
              <a:spcBef>
                <a:spcPts val="400"/>
              </a:spcBef>
              <a:buClr>
                <a:schemeClr val="accent3"/>
              </a:buClr>
              <a:buSzPct val="100000"/>
              <a:buFont typeface="Noto Sans Symbols"/>
              <a:buChar char="⚫"/>
              <a:defRPr b="0" i="0" sz="2000" u="none" cap="none" strike="noStrike">
                <a:solidFill>
                  <a:schemeClr val="lt1"/>
                </a:solidFill>
                <a:latin typeface="Calibri"/>
                <a:ea typeface="Calibri"/>
                <a:cs typeface="Calibri"/>
                <a:sym typeface="Calibri"/>
              </a:defRPr>
            </a:lvl5pPr>
            <a:lvl6pPr indent="-97027" lvl="5" marL="1709928" marR="0" rtl="0" algn="l">
              <a:spcBef>
                <a:spcPts val="360"/>
              </a:spcBef>
              <a:buClr>
                <a:schemeClr val="accent3"/>
              </a:buClr>
              <a:buSzPct val="100000"/>
              <a:buFont typeface="Noto Sans Symbols"/>
              <a:buChar char="⚫"/>
              <a:defRPr b="0" i="0" sz="1800" u="none" cap="none" strike="noStrike">
                <a:solidFill>
                  <a:schemeClr val="lt1"/>
                </a:solidFill>
                <a:latin typeface="Calibri"/>
                <a:ea typeface="Calibri"/>
                <a:cs typeface="Calibri"/>
                <a:sym typeface="Calibri"/>
              </a:defRPr>
            </a:lvl6pPr>
            <a:lvl7pPr indent="-85851" lvl="6" marL="1901951"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7pPr>
            <a:lvl8pPr indent="-87376" lvl="7" marL="2093976"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8pPr>
            <a:lvl9pPr indent="-88900" lvl="8" marL="2286000" marR="0" rtl="0" algn="l">
              <a:spcBef>
                <a:spcPts val="320"/>
              </a:spcBef>
              <a:buClr>
                <a:schemeClr val="accent4"/>
              </a:buClr>
              <a:buSzPct val="100000"/>
              <a:buFont typeface="Noto Sans Symbols"/>
              <a:buChar char="⚫"/>
              <a:defRPr b="0" i="0" sz="1600" u="none" cap="none" strike="noStrike">
                <a:solidFill>
                  <a:schemeClr val="lt1"/>
                </a:solidFill>
                <a:latin typeface="Calibri"/>
                <a:ea typeface="Calibri"/>
                <a:cs typeface="Calibri"/>
                <a:sym typeface="Calibri"/>
              </a:defRPr>
            </a:lvl9pPr>
          </a:lstStyle>
          <a:p/>
        </p:txBody>
      </p:sp>
      <p:sp>
        <p:nvSpPr>
          <p:cNvPr id="17" name="Shape 17"/>
          <p:cNvSpPr txBox="1"/>
          <p:nvPr>
            <p:ph idx="10" type="dt"/>
          </p:nvPr>
        </p:nvSpPr>
        <p:spPr>
          <a:xfrm>
            <a:off x="6477000" y="6416675"/>
            <a:ext cx="2133599" cy="365125"/>
          </a:xfrm>
          <a:prstGeom prst="rect">
            <a:avLst/>
          </a:prstGeom>
          <a:noFill/>
          <a:ln>
            <a:noFill/>
          </a:ln>
        </p:spPr>
        <p:txBody>
          <a:bodyPr anchorCtr="0" anchor="b" bIns="91425" lIns="91425" rIns="91425" tIns="91425"/>
          <a:lstStyle>
            <a:lvl1pPr indent="0" lvl="0" marL="0" marR="0" rtl="0" algn="l">
              <a:spcBef>
                <a:spcPts val="0"/>
              </a:spcBef>
              <a:buNone/>
              <a:defRPr b="0" i="0" sz="11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8" name="Shape 18"/>
          <p:cNvSpPr txBox="1"/>
          <p:nvPr>
            <p:ph idx="11" type="ftr"/>
          </p:nvPr>
        </p:nvSpPr>
        <p:spPr>
          <a:xfrm>
            <a:off x="914400" y="6416675"/>
            <a:ext cx="5562600" cy="365125"/>
          </a:xfrm>
          <a:prstGeom prst="rect">
            <a:avLst/>
          </a:prstGeom>
          <a:noFill/>
          <a:ln>
            <a:noFill/>
          </a:ln>
        </p:spPr>
        <p:txBody>
          <a:bodyPr anchorCtr="0" anchor="b" bIns="91425" lIns="91425" rIns="91425" tIns="91425"/>
          <a:lstStyle>
            <a:lvl1pPr indent="0" lvl="0" marL="0" marR="0" rtl="0" algn="r">
              <a:spcBef>
                <a:spcPts val="0"/>
              </a:spcBef>
              <a:buNone/>
              <a:defRPr b="0" i="0" sz="1100" u="none" cap="none" strike="noStrike">
                <a:solidFill>
                  <a:schemeClr val="lt2"/>
                </a:solidFill>
                <a:latin typeface="Calibri"/>
                <a:ea typeface="Calibri"/>
                <a:cs typeface="Calibri"/>
                <a:sym typeface="Calibri"/>
              </a:defRPr>
            </a:lvl1pPr>
            <a:lvl2pPr indent="0" lvl="1" marL="457200" marR="0" rtl="0" algn="l">
              <a:spcBef>
                <a:spcPts val="0"/>
              </a:spcBef>
              <a:buNone/>
              <a:defRPr b="0" i="0" sz="1800" u="none" cap="none" strike="noStrike">
                <a:solidFill>
                  <a:schemeClr val="lt1"/>
                </a:solidFill>
                <a:latin typeface="Calibri"/>
                <a:ea typeface="Calibri"/>
                <a:cs typeface="Calibri"/>
                <a:sym typeface="Calibri"/>
              </a:defRPr>
            </a:lvl2pPr>
            <a:lvl3pPr indent="0" lvl="2" marL="914400" marR="0" rtl="0" algn="l">
              <a:spcBef>
                <a:spcPts val="0"/>
              </a:spcBef>
              <a:buNone/>
              <a:defRPr b="0" i="0" sz="1800" u="none" cap="none" strike="noStrike">
                <a:solidFill>
                  <a:schemeClr val="lt1"/>
                </a:solidFill>
                <a:latin typeface="Calibri"/>
                <a:ea typeface="Calibri"/>
                <a:cs typeface="Calibri"/>
                <a:sym typeface="Calibri"/>
              </a:defRPr>
            </a:lvl3pPr>
            <a:lvl4pPr indent="0" lvl="3" marL="1371600" marR="0" rtl="0" algn="l">
              <a:spcBef>
                <a:spcPts val="0"/>
              </a:spcBef>
              <a:buNone/>
              <a:defRPr b="0" i="0" sz="1800" u="none" cap="none" strike="noStrike">
                <a:solidFill>
                  <a:schemeClr val="lt1"/>
                </a:solidFill>
                <a:latin typeface="Calibri"/>
                <a:ea typeface="Calibri"/>
                <a:cs typeface="Calibri"/>
                <a:sym typeface="Calibri"/>
              </a:defRPr>
            </a:lvl4pPr>
            <a:lvl5pPr indent="0" lvl="4" marL="1828800" marR="0" rtl="0" algn="l">
              <a:spcBef>
                <a:spcPts val="0"/>
              </a:spcBef>
              <a:buNone/>
              <a:defRPr b="0" i="0" sz="1800" u="none" cap="none" strike="noStrike">
                <a:solidFill>
                  <a:schemeClr val="lt1"/>
                </a:solidFill>
                <a:latin typeface="Calibri"/>
                <a:ea typeface="Calibri"/>
                <a:cs typeface="Calibri"/>
                <a:sym typeface="Calibri"/>
              </a:defRPr>
            </a:lvl5pPr>
            <a:lvl6pPr indent="0" lvl="5" marL="2286000" marR="0" rtl="0" algn="l">
              <a:spcBef>
                <a:spcPts val="0"/>
              </a:spcBef>
              <a:buNone/>
              <a:defRPr b="0" i="0" sz="1800" u="none" cap="none" strike="noStrike">
                <a:solidFill>
                  <a:schemeClr val="lt1"/>
                </a:solidFill>
                <a:latin typeface="Calibri"/>
                <a:ea typeface="Calibri"/>
                <a:cs typeface="Calibri"/>
                <a:sym typeface="Calibri"/>
              </a:defRPr>
            </a:lvl6pPr>
            <a:lvl7pPr indent="0" lvl="6" marL="2743200" marR="0" rtl="0" algn="l">
              <a:spcBef>
                <a:spcPts val="0"/>
              </a:spcBef>
              <a:buNone/>
              <a:defRPr b="0" i="0" sz="1800" u="none" cap="none" strike="noStrike">
                <a:solidFill>
                  <a:schemeClr val="lt1"/>
                </a:solidFill>
                <a:latin typeface="Calibri"/>
                <a:ea typeface="Calibri"/>
                <a:cs typeface="Calibri"/>
                <a:sym typeface="Calibri"/>
              </a:defRPr>
            </a:lvl7pPr>
            <a:lvl8pPr indent="0" lvl="7" marL="3200400" marR="0" rtl="0" algn="l">
              <a:spcBef>
                <a:spcPts val="0"/>
              </a:spcBef>
              <a:buNone/>
              <a:defRPr b="0" i="0" sz="1800" u="none" cap="none" strike="noStrike">
                <a:solidFill>
                  <a:schemeClr val="lt1"/>
                </a:solidFill>
                <a:latin typeface="Calibri"/>
                <a:ea typeface="Calibri"/>
                <a:cs typeface="Calibri"/>
                <a:sym typeface="Calibri"/>
              </a:defRPr>
            </a:lvl8pPr>
            <a:lvl9pPr indent="0" lvl="8" marL="3657600" marR="0" rtl="0" algn="l">
              <a:spcBef>
                <a:spcPts val="0"/>
              </a:spcBef>
              <a:buNone/>
              <a:defRPr b="0" i="0" sz="1800" u="none" cap="none" strike="noStrike">
                <a:solidFill>
                  <a:schemeClr val="lt1"/>
                </a:solidFill>
                <a:latin typeface="Calibri"/>
                <a:ea typeface="Calibri"/>
                <a:cs typeface="Calibri"/>
                <a:sym typeface="Calibri"/>
              </a:defRPr>
            </a:lvl9pPr>
          </a:lstStyle>
          <a:p/>
        </p:txBody>
      </p:sp>
      <p:sp>
        <p:nvSpPr>
          <p:cNvPr id="19" name="Shape 19"/>
          <p:cNvSpPr txBox="1"/>
          <p:nvPr>
            <p:ph idx="12" type="sldNum"/>
          </p:nvPr>
        </p:nvSpPr>
        <p:spPr>
          <a:xfrm>
            <a:off x="8610600" y="6416675"/>
            <a:ext cx="457200" cy="365125"/>
          </a:xfrm>
          <a:prstGeom prst="rect">
            <a:avLst/>
          </a:prstGeom>
          <a:noFill/>
          <a:ln>
            <a:noFill/>
          </a:ln>
        </p:spPr>
        <p:txBody>
          <a:bodyPr anchorCtr="0" anchor="b" bIns="45700" lIns="91425" rIns="91425" tIns="45700">
            <a:noAutofit/>
          </a:bodyPr>
          <a:lstStyle/>
          <a:p>
            <a:pPr indent="0" lvl="0" marL="0" marR="0" rtl="0" algn="l">
              <a:spcBef>
                <a:spcPts val="0"/>
              </a:spcBef>
              <a:buSzPct val="25000"/>
              <a:buNone/>
            </a:pPr>
            <a:fld id="{00000000-1234-1234-1234-123412341234}" type="slidenum">
              <a:rPr b="0" i="0" lang="en-US" sz="1200" u="none" cap="none" strike="noStrike">
                <a:solidFill>
                  <a:schemeClr val="lt2"/>
                </a:solidFill>
                <a:latin typeface="Calibri"/>
                <a:ea typeface="Calibri"/>
                <a:cs typeface="Calibri"/>
                <a:sym typeface="Calibri"/>
              </a:rPr>
              <a:t>‹#›</a:t>
            </a:fld>
          </a:p>
        </p:txBody>
      </p:sp>
    </p:spTree>
  </p:cSld>
  <p:clrMap accent1="accent1" accent2="accent2" accent3="accent3" accent4="accent4" accent5="accent5" accent6="accent6" bg1="lt1" bg2="dk2" tx1="dk1" tx2="lt2" folHlink="folHlink" hlink="hlink"/>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hf dt="0" ftr="0" hdr="0" sldNum="0"/>
  <p:txStyles>
    <p:title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p:titleStyle>
    <p:body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None/>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00.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 Id="rId3" Type="http://schemas.openxmlformats.org/officeDocument/2006/relationships/image" Target="../media/image19.png"/><Relationship Id="rId4" Type="http://schemas.openxmlformats.org/officeDocument/2006/relationships/image" Target="../media/image18.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 Id="rId3"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7.pn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 Id="rId3" Type="http://schemas.openxmlformats.org/officeDocument/2006/relationships/image" Target="../media/image07.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3.xml"/><Relationship Id="rId3" Type="http://schemas.openxmlformats.org/officeDocument/2006/relationships/image" Target="../media/image05.jp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 Id="rId3" Type="http://schemas.openxmlformats.org/officeDocument/2006/relationships/image" Target="../media/image0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 Id="rId3" Type="http://schemas.openxmlformats.org/officeDocument/2006/relationships/image" Target="../media/image03.png"/></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image" Target="../media/image01.png"/><Relationship Id="rId4" Type="http://schemas.openxmlformats.org/officeDocument/2006/relationships/image" Target="../media/image14.png"/><Relationship Id="rId5" Type="http://schemas.openxmlformats.org/officeDocument/2006/relationships/image" Target="../media/image04.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7.xml"/><Relationship Id="rId3" Type="http://schemas.openxmlformats.org/officeDocument/2006/relationships/image" Target="../media/image09.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 Id="rId3" Type="http://schemas.openxmlformats.org/officeDocument/2006/relationships/image" Target="../media/image02.png"/><Relationship Id="rId4" Type="http://schemas.openxmlformats.org/officeDocument/2006/relationships/image" Target="../media/image08.png"/><Relationship Id="rId5" Type="http://schemas.openxmlformats.org/officeDocument/2006/relationships/image" Target="../media/image10.png"/><Relationship Id="rId6" Type="http://schemas.openxmlformats.org/officeDocument/2006/relationships/image" Target="../media/image16.pn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15.png"/><Relationship Id="rId4" Type="http://schemas.openxmlformats.org/officeDocument/2006/relationships/image" Target="../media/image13.png"/><Relationship Id="rId5"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46" name="Shape 146"/>
        <p:cNvGrpSpPr/>
        <p:nvPr/>
      </p:nvGrpSpPr>
      <p:grpSpPr>
        <a:xfrm>
          <a:off x="0" y="0"/>
          <a:ext cx="0" cy="0"/>
          <a:chOff x="0" y="0"/>
          <a:chExt cx="0" cy="0"/>
        </a:xfrm>
      </p:grpSpPr>
      <p:sp>
        <p:nvSpPr>
          <p:cNvPr id="147" name="Shape 147"/>
          <p:cNvSpPr txBox="1"/>
          <p:nvPr>
            <p:ph type="ctrTitle"/>
          </p:nvPr>
        </p:nvSpPr>
        <p:spPr>
          <a:xfrm>
            <a:off x="914400" y="4343400"/>
            <a:ext cx="7772400" cy="1975103"/>
          </a:xfrm>
          <a:prstGeom prst="rect">
            <a:avLst/>
          </a:prstGeom>
          <a:noFill/>
          <a:ln>
            <a:noFill/>
          </a:ln>
        </p:spPr>
        <p:txBody>
          <a:bodyPr anchorCtr="0" anchor="t" bIns="45700" lIns="91425" rIns="91425" tIns="45700">
            <a:noAutofit/>
          </a:bodyPr>
          <a:lstStyle/>
          <a:p>
            <a:pPr indent="0" lvl="0" marL="0" marR="9144" rtl="0" algn="l">
              <a:spcBef>
                <a:spcPts val="0"/>
              </a:spcBef>
              <a:buClr>
                <a:srgbClr val="C1EDFF"/>
              </a:buClr>
              <a:buSzPct val="25000"/>
              <a:buFont typeface="Consolas"/>
              <a:buNone/>
            </a:pPr>
            <a:r>
              <a:rPr b="1" i="0" lang="en-US" sz="4000" u="none" cap="none" strike="noStrike">
                <a:solidFill>
                  <a:srgbClr val="C1EDFF"/>
                </a:solidFill>
                <a:latin typeface="Consolas"/>
                <a:ea typeface="Consolas"/>
                <a:cs typeface="Consolas"/>
                <a:sym typeface="Consolas"/>
              </a:rPr>
              <a:t>ECONOMIC GEOGRAPHY &amp; DEVELOPMENT</a:t>
            </a:r>
          </a:p>
        </p:txBody>
      </p:sp>
      <p:sp>
        <p:nvSpPr>
          <p:cNvPr id="148" name="Shape 148"/>
          <p:cNvSpPr txBox="1"/>
          <p:nvPr>
            <p:ph idx="1" type="subTitle"/>
          </p:nvPr>
        </p:nvSpPr>
        <p:spPr>
          <a:xfrm>
            <a:off x="914400" y="2834640"/>
            <a:ext cx="2971799" cy="1508759"/>
          </a:xfrm>
          <a:prstGeom prst="rect">
            <a:avLst/>
          </a:prstGeom>
          <a:noFill/>
          <a:ln>
            <a:noFill/>
          </a:ln>
        </p:spPr>
        <p:txBody>
          <a:bodyPr anchorCtr="0" anchor="b" bIns="45700" lIns="100575" rIns="91425" tIns="45700">
            <a:noAutofit/>
          </a:bodyPr>
          <a:lstStyle/>
          <a:p>
            <a:pPr indent="0" lvl="0" marL="0" marR="0" rtl="0" algn="ctr">
              <a:spcBef>
                <a:spcPts val="0"/>
              </a:spcBef>
              <a:spcAft>
                <a:spcPts val="0"/>
              </a:spcAft>
              <a:buClr>
                <a:schemeClr val="lt2"/>
              </a:buClr>
              <a:buSzPct val="25000"/>
              <a:buFont typeface="Noto Sans Symbols"/>
              <a:buNone/>
            </a:pPr>
            <a:r>
              <a:rPr b="1" i="0" lang="en-US" sz="2800" u="none" cap="none" strike="noStrike">
                <a:solidFill>
                  <a:schemeClr val="lt1"/>
                </a:solidFill>
                <a:latin typeface="Calibri"/>
                <a:ea typeface="Calibri"/>
                <a:cs typeface="Calibri"/>
                <a:sym typeface="Calibri"/>
              </a:rPr>
              <a:t>Unit 2 Lesson 4</a:t>
            </a:r>
          </a:p>
          <a:p>
            <a:pPr indent="0" lvl="0" marL="0" marR="0" rtl="0" algn="ctr">
              <a:spcBef>
                <a:spcPts val="0"/>
              </a:spcBef>
              <a:buClr>
                <a:schemeClr val="lt2"/>
              </a:buClr>
              <a:buSzPct val="25000"/>
              <a:buFont typeface="Noto Sans Symbols"/>
              <a:buNone/>
            </a:pPr>
            <a:r>
              <a:rPr b="1" i="0" lang="en-US" sz="2800" u="none" cap="none" strike="noStrike">
                <a:solidFill>
                  <a:schemeClr val="lt1"/>
                </a:solidFill>
                <a:latin typeface="Calibri"/>
                <a:ea typeface="Calibri"/>
                <a:cs typeface="Calibri"/>
                <a:sym typeface="Calibri"/>
              </a:rPr>
              <a:t>Levels of Development</a:t>
            </a:r>
          </a:p>
        </p:txBody>
      </p:sp>
      <p:pic>
        <p:nvPicPr>
          <p:cNvPr id="149" name="Shape 149"/>
          <p:cNvPicPr preferRelativeResize="0"/>
          <p:nvPr/>
        </p:nvPicPr>
        <p:blipFill rotWithShape="1">
          <a:blip r:embed="rId3">
            <a:alphaModFix/>
          </a:blip>
          <a:srcRect b="0" l="0" r="0" t="0"/>
          <a:stretch/>
        </p:blipFill>
        <p:spPr>
          <a:xfrm>
            <a:off x="3606800" y="152400"/>
            <a:ext cx="5384799" cy="4190999"/>
          </a:xfrm>
          <a:prstGeom prst="rect">
            <a:avLst/>
          </a:prstGeom>
          <a:noFill/>
          <a:ln>
            <a:noFill/>
          </a:ln>
        </p:spPr>
      </p:pic>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17" name="Shape 217"/>
        <p:cNvGrpSpPr/>
        <p:nvPr/>
      </p:nvGrpSpPr>
      <p:grpSpPr>
        <a:xfrm>
          <a:off x="0" y="0"/>
          <a:ext cx="0" cy="0"/>
          <a:chOff x="0" y="0"/>
          <a:chExt cx="0" cy="0"/>
        </a:xfrm>
      </p:grpSpPr>
      <p:sp>
        <p:nvSpPr>
          <p:cNvPr id="218" name="Shape 218"/>
          <p:cNvSpPr txBox="1"/>
          <p:nvPr>
            <p:ph type="title"/>
          </p:nvPr>
        </p:nvSpPr>
        <p:spPr>
          <a:xfrm>
            <a:off x="914400" y="512064"/>
            <a:ext cx="7772400" cy="914400"/>
          </a:xfrm>
          <a:prstGeom prst="rect">
            <a:avLst/>
          </a:prstGeom>
          <a:noFill/>
          <a:ln>
            <a:noFill/>
          </a:ln>
        </p:spPr>
        <p:txBody>
          <a:bodyPr anchorCtr="0" anchor="t" bIns="45700" lIns="91425" rIns="91425" tIns="45700">
            <a:noAutofit/>
          </a:bodyPr>
          <a:lstStyle/>
          <a:p>
            <a:pPr indent="0" lvl="0" marL="0" marR="0" rtl="0" algn="l">
              <a:spcBef>
                <a:spcPts val="0"/>
              </a:spcBef>
              <a:buClr>
                <a:srgbClr val="C1EDFF"/>
              </a:buClr>
              <a:buSzPct val="25000"/>
              <a:buFont typeface="Consolas"/>
              <a:buNone/>
            </a:pPr>
            <a:r>
              <a:rPr b="1" i="0" lang="en-US" sz="4000" u="sng" cap="none" strike="noStrike">
                <a:solidFill>
                  <a:srgbClr val="C1EDFF"/>
                </a:solidFill>
                <a:latin typeface="Consolas"/>
                <a:ea typeface="Consolas"/>
                <a:cs typeface="Consolas"/>
                <a:sym typeface="Consolas"/>
              </a:rPr>
              <a:t>Landlocked</a:t>
            </a:r>
          </a:p>
        </p:txBody>
      </p:sp>
      <p:sp>
        <p:nvSpPr>
          <p:cNvPr id="219" name="Shape 219"/>
          <p:cNvSpPr txBox="1"/>
          <p:nvPr>
            <p:ph idx="1" type="body"/>
          </p:nvPr>
        </p:nvSpPr>
        <p:spPr>
          <a:xfrm>
            <a:off x="914400" y="1783559"/>
            <a:ext cx="7772400" cy="4572000"/>
          </a:xfrm>
          <a:prstGeom prst="rect">
            <a:avLst/>
          </a:prstGeom>
          <a:noFill/>
          <a:ln>
            <a:noFill/>
          </a:ln>
        </p:spPr>
        <p:txBody>
          <a:bodyPr anchorCtr="0" anchor="t" bIns="45700" lIns="91425" rIns="91425" tIns="45700">
            <a:noAutofit/>
          </a:bodyPr>
          <a:lstStyle/>
          <a:p>
            <a:pPr indent="-347980" lvl="0" marL="411480" marR="0" rtl="0" algn="l">
              <a:spcBef>
                <a:spcPts val="0"/>
              </a:spcBef>
              <a:spcAft>
                <a:spcPts val="0"/>
              </a:spcAft>
              <a:buClr>
                <a:schemeClr val="lt2"/>
              </a:buClr>
              <a:buSzPct val="95000"/>
              <a:buFont typeface="Noto Sans Symbols"/>
              <a:buChar char="▪"/>
            </a:pPr>
            <a:r>
              <a:rPr b="0" i="0" lang="en-US" sz="3000" u="none" cap="none" strike="noStrike">
                <a:solidFill>
                  <a:schemeClr val="lt1"/>
                </a:solidFill>
                <a:latin typeface="Calibri"/>
                <a:ea typeface="Calibri"/>
                <a:cs typeface="Calibri"/>
                <a:sym typeface="Calibri"/>
              </a:rPr>
              <a:t>NO access to the coastline or seaport, surrounded by land.</a:t>
            </a:r>
          </a:p>
          <a:p>
            <a:pPr indent="-234696" lvl="2" marL="996696" marR="0" rtl="0" algn="l">
              <a:spcBef>
                <a:spcPts val="480"/>
              </a:spcBef>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Difficulty trading with other countries.</a:t>
            </a:r>
          </a:p>
        </p:txBody>
      </p:sp>
      <p:pic>
        <p:nvPicPr>
          <p:cNvPr id="220" name="Shape 220"/>
          <p:cNvPicPr preferRelativeResize="0"/>
          <p:nvPr/>
        </p:nvPicPr>
        <p:blipFill rotWithShape="1">
          <a:blip r:embed="rId3">
            <a:alphaModFix/>
          </a:blip>
          <a:srcRect b="0" l="0" r="0" t="0"/>
          <a:stretch/>
        </p:blipFill>
        <p:spPr>
          <a:xfrm>
            <a:off x="4572000" y="3219450"/>
            <a:ext cx="4572000" cy="3638549"/>
          </a:xfrm>
          <a:prstGeom prst="rect">
            <a:avLst/>
          </a:prstGeom>
          <a:noFill/>
          <a:ln>
            <a:noFill/>
          </a:ln>
        </p:spPr>
      </p:pic>
      <p:pic>
        <p:nvPicPr>
          <p:cNvPr id="221" name="Shape 221"/>
          <p:cNvPicPr preferRelativeResize="0"/>
          <p:nvPr/>
        </p:nvPicPr>
        <p:blipFill rotWithShape="1">
          <a:blip r:embed="rId4">
            <a:alphaModFix/>
          </a:blip>
          <a:srcRect b="0" l="0" r="0" t="0"/>
          <a:stretch/>
        </p:blipFill>
        <p:spPr>
          <a:xfrm>
            <a:off x="927707" y="3924300"/>
            <a:ext cx="2975629" cy="2228850"/>
          </a:xfrm>
          <a:prstGeom prst="rect">
            <a:avLst/>
          </a:prstGeom>
          <a:noFill/>
          <a:ln>
            <a:noFill/>
          </a:ln>
        </p:spPr>
      </p:pic>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5" name="Shape 225"/>
        <p:cNvGrpSpPr/>
        <p:nvPr/>
      </p:nvGrpSpPr>
      <p:grpSpPr>
        <a:xfrm>
          <a:off x="0" y="0"/>
          <a:ext cx="0" cy="0"/>
          <a:chOff x="0" y="0"/>
          <a:chExt cx="0" cy="0"/>
        </a:xfrm>
      </p:grpSpPr>
      <p:sp>
        <p:nvSpPr>
          <p:cNvPr id="226" name="Shape 226"/>
          <p:cNvSpPr txBox="1"/>
          <p:nvPr>
            <p:ph type="title"/>
          </p:nvPr>
        </p:nvSpPr>
        <p:spPr>
          <a:xfrm>
            <a:off x="914400" y="0"/>
            <a:ext cx="7772400" cy="914400"/>
          </a:xfrm>
          <a:prstGeom prst="rect">
            <a:avLst/>
          </a:prstGeom>
          <a:noFill/>
          <a:ln>
            <a:noFill/>
          </a:ln>
        </p:spPr>
        <p:txBody>
          <a:bodyPr anchorCtr="0" anchor="t" bIns="45700" lIns="91425" rIns="91425" tIns="45700">
            <a:noAutofit/>
          </a:bodyPr>
          <a:lstStyle/>
          <a:p>
            <a:pPr indent="0" lvl="0" marL="0" marR="0" rtl="0" algn="l">
              <a:spcBef>
                <a:spcPts val="0"/>
              </a:spcBef>
              <a:buClr>
                <a:srgbClr val="C1EDFF"/>
              </a:buClr>
              <a:buSzPct val="25000"/>
              <a:buFont typeface="Consolas"/>
              <a:buNone/>
            </a:pPr>
            <a:r>
              <a:rPr b="0" i="0" lang="en-US" sz="4000" u="none" cap="none" strike="noStrike">
                <a:solidFill>
                  <a:srgbClr val="C1EDFF"/>
                </a:solidFill>
                <a:latin typeface="Consolas"/>
                <a:ea typeface="Consolas"/>
                <a:cs typeface="Consolas"/>
                <a:sym typeface="Consolas"/>
              </a:rPr>
              <a:t>Complete IR-14 &amp; IR-16/17</a:t>
            </a:r>
          </a:p>
        </p:txBody>
      </p:sp>
      <p:sp>
        <p:nvSpPr>
          <p:cNvPr id="227" name="Shape 227"/>
          <p:cNvSpPr txBox="1"/>
          <p:nvPr>
            <p:ph idx="1" type="body"/>
          </p:nvPr>
        </p:nvSpPr>
        <p:spPr>
          <a:xfrm>
            <a:off x="914400" y="685800"/>
            <a:ext cx="7772400" cy="4572000"/>
          </a:xfrm>
          <a:prstGeom prst="rect">
            <a:avLst/>
          </a:prstGeom>
          <a:noFill/>
          <a:ln>
            <a:noFill/>
          </a:ln>
        </p:spPr>
        <p:txBody>
          <a:bodyPr anchorCtr="0" anchor="t" bIns="45700" lIns="91425" rIns="91425" tIns="45700">
            <a:noAutofit/>
          </a:bodyPr>
          <a:lstStyle/>
          <a:p>
            <a:pPr indent="-347980" lvl="0" marL="411480" marR="0" rtl="0" algn="l">
              <a:spcBef>
                <a:spcPts val="0"/>
              </a:spcBef>
              <a:spcAft>
                <a:spcPts val="0"/>
              </a:spcAft>
              <a:buClr>
                <a:schemeClr val="lt2"/>
              </a:buClr>
              <a:buSzPct val="95000"/>
              <a:buFont typeface="Noto Sans Symbols"/>
              <a:buChar char="▪"/>
            </a:pPr>
            <a:r>
              <a:rPr b="0" i="0" lang="en-US" sz="3000" u="none" cap="none" strike="noStrike">
                <a:solidFill>
                  <a:schemeClr val="lt1"/>
                </a:solidFill>
                <a:latin typeface="Calibri"/>
                <a:ea typeface="Calibri"/>
                <a:cs typeface="Calibri"/>
                <a:sym typeface="Calibri"/>
              </a:rPr>
              <a:t>Using the Reading from IR-15</a:t>
            </a:r>
          </a:p>
          <a:p>
            <a:pPr indent="-347980" lvl="0" marL="411480" marR="0" rtl="0" algn="l">
              <a:spcBef>
                <a:spcPts val="700"/>
              </a:spcBef>
              <a:spcAft>
                <a:spcPts val="0"/>
              </a:spcAft>
              <a:buClr>
                <a:schemeClr val="lt2"/>
              </a:buClr>
              <a:buSzPct val="95000"/>
              <a:buFont typeface="Noto Sans Symbols"/>
              <a:buChar char="▪"/>
            </a:pPr>
            <a:r>
              <a:rPr b="0" i="0" lang="en-US" sz="3000" u="none" cap="none" strike="noStrike">
                <a:solidFill>
                  <a:schemeClr val="lt1"/>
                </a:solidFill>
                <a:latin typeface="Calibri"/>
                <a:ea typeface="Calibri"/>
                <a:cs typeface="Calibri"/>
                <a:sym typeface="Calibri"/>
              </a:rPr>
              <a:t>This is NOT group work</a:t>
            </a:r>
          </a:p>
          <a:p>
            <a:pPr indent="-347980" lvl="0" marL="411480" marR="0" rtl="0" algn="l">
              <a:spcBef>
                <a:spcPts val="700"/>
              </a:spcBef>
              <a:buClr>
                <a:schemeClr val="lt2"/>
              </a:buClr>
              <a:buSzPct val="95000"/>
              <a:buFont typeface="Noto Sans Symbols"/>
              <a:buChar char="▪"/>
            </a:pPr>
            <a:r>
              <a:rPr b="0" i="0" lang="en-US" sz="3000" u="none" cap="none" strike="noStrike">
                <a:solidFill>
                  <a:schemeClr val="lt1"/>
                </a:solidFill>
                <a:latin typeface="Calibri"/>
                <a:ea typeface="Calibri"/>
                <a:cs typeface="Calibri"/>
                <a:sym typeface="Calibri"/>
              </a:rPr>
              <a:t>If you have any ?’s Please raise your hand ☺</a:t>
            </a:r>
          </a:p>
        </p:txBody>
      </p:sp>
      <p:pic>
        <p:nvPicPr>
          <p:cNvPr id="228" name="Shape 228"/>
          <p:cNvPicPr preferRelativeResize="0"/>
          <p:nvPr/>
        </p:nvPicPr>
        <p:blipFill rotWithShape="1">
          <a:blip r:embed="rId3">
            <a:alphaModFix/>
          </a:blip>
          <a:srcRect b="0" l="0" r="0" t="0"/>
          <a:stretch/>
        </p:blipFill>
        <p:spPr>
          <a:xfrm>
            <a:off x="2209800" y="2773408"/>
            <a:ext cx="4572000" cy="3827417"/>
          </a:xfrm>
          <a:prstGeom prst="rect">
            <a:avLst/>
          </a:prstGeom>
          <a:noFill/>
          <a:ln>
            <a:noFill/>
          </a:ln>
        </p:spPr>
      </p:pic>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2" name="Shape 232"/>
        <p:cNvGrpSpPr/>
        <p:nvPr/>
      </p:nvGrpSpPr>
      <p:grpSpPr>
        <a:xfrm>
          <a:off x="0" y="0"/>
          <a:ext cx="0" cy="0"/>
          <a:chOff x="0" y="0"/>
          <a:chExt cx="0" cy="0"/>
        </a:xfrm>
      </p:grpSpPr>
      <p:sp>
        <p:nvSpPr>
          <p:cNvPr id="233" name="Shape 233"/>
          <p:cNvSpPr txBox="1"/>
          <p:nvPr>
            <p:ph type="title"/>
          </p:nvPr>
        </p:nvSpPr>
        <p:spPr>
          <a:xfrm>
            <a:off x="914400" y="13855"/>
            <a:ext cx="7772400" cy="914400"/>
          </a:xfrm>
          <a:prstGeom prst="rect">
            <a:avLst/>
          </a:prstGeom>
          <a:noFill/>
          <a:ln>
            <a:noFill/>
          </a:ln>
        </p:spPr>
        <p:txBody>
          <a:bodyPr anchorCtr="0" anchor="t" bIns="45700" lIns="91425" rIns="91425" tIns="45700">
            <a:noAutofit/>
          </a:bodyPr>
          <a:lstStyle/>
          <a:p>
            <a:pPr indent="0" lvl="0" marL="0" marR="0" rtl="0" algn="l">
              <a:spcBef>
                <a:spcPts val="0"/>
              </a:spcBef>
              <a:buClr>
                <a:srgbClr val="C1EDFF"/>
              </a:buClr>
              <a:buSzPct val="25000"/>
              <a:buFont typeface="Consolas"/>
              <a:buNone/>
            </a:pPr>
            <a:r>
              <a:rPr b="0" i="0" lang="en-US" sz="4000" u="none" cap="none" strike="noStrike">
                <a:solidFill>
                  <a:srgbClr val="C1EDFF"/>
                </a:solidFill>
                <a:latin typeface="Consolas"/>
                <a:ea typeface="Consolas"/>
                <a:cs typeface="Consolas"/>
                <a:sym typeface="Consolas"/>
              </a:rPr>
              <a:t>Geographer Journal Writing</a:t>
            </a:r>
          </a:p>
        </p:txBody>
      </p:sp>
      <p:sp>
        <p:nvSpPr>
          <p:cNvPr id="234" name="Shape 234"/>
          <p:cNvSpPr txBox="1"/>
          <p:nvPr>
            <p:ph idx="1" type="body"/>
          </p:nvPr>
        </p:nvSpPr>
        <p:spPr>
          <a:xfrm>
            <a:off x="533400" y="685800"/>
            <a:ext cx="7772400" cy="2483640"/>
          </a:xfrm>
          <a:prstGeom prst="rect">
            <a:avLst/>
          </a:prstGeom>
          <a:noFill/>
          <a:ln>
            <a:noFill/>
          </a:ln>
        </p:spPr>
        <p:txBody>
          <a:bodyPr anchorCtr="0" anchor="t" bIns="45700" lIns="91425" rIns="91425" tIns="45700">
            <a:noAutofit/>
          </a:bodyPr>
          <a:lstStyle/>
          <a:p>
            <a:pPr indent="-347980" lvl="0" marL="411480" marR="0" rtl="0" algn="ctr">
              <a:lnSpc>
                <a:spcPct val="80000"/>
              </a:lnSpc>
              <a:spcBef>
                <a:spcPts val="0"/>
              </a:spcBef>
              <a:buClr>
                <a:schemeClr val="lt2"/>
              </a:buClr>
              <a:buSzPct val="96032"/>
              <a:buFont typeface="Noto Sans Symbols"/>
              <a:buChar char="▪"/>
            </a:pPr>
            <a:r>
              <a:rPr b="0" i="0" lang="en-US" sz="2325" u="none" cap="none" strike="noStrike">
                <a:solidFill>
                  <a:schemeClr val="lt1"/>
                </a:solidFill>
                <a:latin typeface="Calibri"/>
                <a:ea typeface="Calibri"/>
                <a:cs typeface="Calibri"/>
                <a:sym typeface="Calibri"/>
              </a:rPr>
              <a:t>You are an ambassador from a country that was discussed in the categories described in Wallerstein’s world systems theory. Write a list of talking points you will use in a speech to other countries not in your category, proving to them that it is better for your country to be at its current level of development.  The speech will be given at an international conference on global economic development.</a:t>
            </a:r>
          </a:p>
        </p:txBody>
      </p:sp>
      <p:pic>
        <p:nvPicPr>
          <p:cNvPr id="235" name="Shape 235"/>
          <p:cNvPicPr preferRelativeResize="0"/>
          <p:nvPr/>
        </p:nvPicPr>
        <p:blipFill rotWithShape="1">
          <a:blip r:embed="rId3">
            <a:alphaModFix/>
          </a:blip>
          <a:srcRect b="0" l="0" r="0" t="0"/>
          <a:stretch/>
        </p:blipFill>
        <p:spPr>
          <a:xfrm>
            <a:off x="1295400" y="2743200"/>
            <a:ext cx="6476999" cy="4114800"/>
          </a:xfrm>
          <a:prstGeom prst="rect">
            <a:avLst/>
          </a:prstGeom>
          <a:noFill/>
          <a:ln>
            <a:noFill/>
          </a:ln>
        </p:spPr>
      </p:pic>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53" name="Shape 153"/>
        <p:cNvGrpSpPr/>
        <p:nvPr/>
      </p:nvGrpSpPr>
      <p:grpSpPr>
        <a:xfrm>
          <a:off x="0" y="0"/>
          <a:ext cx="0" cy="0"/>
          <a:chOff x="0" y="0"/>
          <a:chExt cx="0" cy="0"/>
        </a:xfrm>
      </p:grpSpPr>
      <p:pic>
        <p:nvPicPr>
          <p:cNvPr id="154" name="Shape 154"/>
          <p:cNvPicPr preferRelativeResize="0"/>
          <p:nvPr/>
        </p:nvPicPr>
        <p:blipFill rotWithShape="1">
          <a:blip r:embed="rId3">
            <a:alphaModFix/>
          </a:blip>
          <a:srcRect b="0" l="0" r="0" t="0"/>
          <a:stretch/>
        </p:blipFill>
        <p:spPr>
          <a:xfrm>
            <a:off x="0" y="27708"/>
            <a:ext cx="9144000" cy="6908799"/>
          </a:xfrm>
          <a:prstGeom prst="rect">
            <a:avLst/>
          </a:prstGeom>
          <a:noFill/>
          <a:ln>
            <a:noFill/>
          </a:ln>
        </p:spPr>
      </p:pic>
      <p:sp>
        <p:nvSpPr>
          <p:cNvPr id="155" name="Shape 155"/>
          <p:cNvSpPr txBox="1"/>
          <p:nvPr>
            <p:ph type="title"/>
          </p:nvPr>
        </p:nvSpPr>
        <p:spPr>
          <a:xfrm>
            <a:off x="152400" y="152400"/>
            <a:ext cx="7772400" cy="914400"/>
          </a:xfrm>
          <a:prstGeom prst="rect">
            <a:avLst/>
          </a:prstGeom>
          <a:noFill/>
          <a:ln>
            <a:noFill/>
          </a:ln>
        </p:spPr>
        <p:txBody>
          <a:bodyPr anchorCtr="0" anchor="t" bIns="45700" lIns="91425" rIns="91425" tIns="45700">
            <a:noAutofit/>
          </a:bodyPr>
          <a:lstStyle/>
          <a:p>
            <a:pPr indent="0" lvl="0" marL="0" marR="0" rtl="0" algn="l">
              <a:spcBef>
                <a:spcPts val="0"/>
              </a:spcBef>
              <a:buClr>
                <a:srgbClr val="FFFF00"/>
              </a:buClr>
              <a:buSzPct val="25000"/>
              <a:buFont typeface="Consolas"/>
              <a:buNone/>
            </a:pPr>
            <a:r>
              <a:rPr b="0" i="0" lang="en-US" sz="4000" u="none" cap="none" strike="noStrike">
                <a:solidFill>
                  <a:srgbClr val="FFFF00"/>
                </a:solidFill>
                <a:latin typeface="Consolas"/>
                <a:ea typeface="Consolas"/>
                <a:cs typeface="Consolas"/>
                <a:sym typeface="Consolas"/>
              </a:rPr>
              <a:t>The Ripple Effect</a:t>
            </a:r>
          </a:p>
        </p:txBody>
      </p:sp>
      <p:sp>
        <p:nvSpPr>
          <p:cNvPr id="156" name="Shape 156"/>
          <p:cNvSpPr txBox="1"/>
          <p:nvPr>
            <p:ph idx="1" type="body"/>
          </p:nvPr>
        </p:nvSpPr>
        <p:spPr>
          <a:xfrm>
            <a:off x="304800" y="4665730"/>
            <a:ext cx="7772400" cy="2164560"/>
          </a:xfrm>
          <a:prstGeom prst="rect">
            <a:avLst/>
          </a:prstGeom>
          <a:noFill/>
          <a:ln>
            <a:noFill/>
          </a:ln>
        </p:spPr>
        <p:txBody>
          <a:bodyPr anchorCtr="0" anchor="t" bIns="45700" lIns="91425" rIns="91425" tIns="45700">
            <a:noAutofit/>
          </a:bodyPr>
          <a:lstStyle/>
          <a:p>
            <a:pPr indent="-347980" lvl="0" marL="411480" marR="0" rtl="0" algn="l">
              <a:spcBef>
                <a:spcPts val="0"/>
              </a:spcBef>
              <a:spcAft>
                <a:spcPts val="0"/>
              </a:spcAft>
              <a:buClr>
                <a:schemeClr val="lt2"/>
              </a:buClr>
              <a:buSzPct val="95000"/>
              <a:buFont typeface="Noto Sans Symbols"/>
              <a:buChar char="▪"/>
            </a:pPr>
            <a:r>
              <a:rPr b="0" i="0" lang="en-US" sz="3000" u="none" cap="none" strike="noStrike">
                <a:solidFill>
                  <a:srgbClr val="FFFF00"/>
                </a:solidFill>
                <a:latin typeface="Calibri"/>
                <a:ea typeface="Calibri"/>
                <a:cs typeface="Calibri"/>
                <a:sym typeface="Calibri"/>
              </a:rPr>
              <a:t>If there were a power failure in your community, how might that affect you?</a:t>
            </a:r>
          </a:p>
          <a:p>
            <a:pPr indent="-347980" lvl="0" marL="411480" marR="0" rtl="0" algn="l">
              <a:spcBef>
                <a:spcPts val="700"/>
              </a:spcBef>
              <a:buClr>
                <a:schemeClr val="lt2"/>
              </a:buClr>
              <a:buSzPct val="95000"/>
              <a:buFont typeface="Noto Sans Symbols"/>
              <a:buChar char="▪"/>
            </a:pPr>
            <a:r>
              <a:rPr b="0" i="0" lang="en-US" sz="3000" u="none" cap="none" strike="noStrike">
                <a:solidFill>
                  <a:srgbClr val="FFFF00"/>
                </a:solidFill>
                <a:latin typeface="Calibri"/>
                <a:ea typeface="Calibri"/>
                <a:cs typeface="Calibri"/>
                <a:sym typeface="Calibri"/>
              </a:rPr>
              <a:t>How might that blackout in your community affect neighboring communities?</a:t>
            </a:r>
          </a:p>
        </p:txBody>
      </p:sp>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0" name="Shape 160"/>
        <p:cNvGrpSpPr/>
        <p:nvPr/>
      </p:nvGrpSpPr>
      <p:grpSpPr>
        <a:xfrm>
          <a:off x="0" y="0"/>
          <a:ext cx="0" cy="0"/>
          <a:chOff x="0" y="0"/>
          <a:chExt cx="0" cy="0"/>
        </a:xfrm>
      </p:grpSpPr>
      <p:sp>
        <p:nvSpPr>
          <p:cNvPr id="161" name="Shape 161"/>
          <p:cNvSpPr txBox="1"/>
          <p:nvPr>
            <p:ph type="title"/>
          </p:nvPr>
        </p:nvSpPr>
        <p:spPr>
          <a:xfrm>
            <a:off x="838200" y="6926"/>
            <a:ext cx="7772400" cy="914400"/>
          </a:xfrm>
          <a:prstGeom prst="rect">
            <a:avLst/>
          </a:prstGeom>
          <a:noFill/>
          <a:ln>
            <a:noFill/>
          </a:ln>
        </p:spPr>
        <p:txBody>
          <a:bodyPr anchorCtr="0" anchor="t" bIns="45700" lIns="91425" rIns="91425" tIns="45700">
            <a:noAutofit/>
          </a:bodyPr>
          <a:lstStyle/>
          <a:p>
            <a:pPr indent="0" lvl="0" marL="0" marR="0" rtl="0" algn="ctr">
              <a:spcBef>
                <a:spcPts val="0"/>
              </a:spcBef>
              <a:buClr>
                <a:srgbClr val="C1EDFF"/>
              </a:buClr>
              <a:buSzPct val="25000"/>
              <a:buFont typeface="Consolas"/>
              <a:buNone/>
            </a:pPr>
            <a:r>
              <a:rPr b="0" i="0" lang="en-US" sz="4000" u="none" cap="none" strike="noStrike">
                <a:solidFill>
                  <a:srgbClr val="C1EDFF"/>
                </a:solidFill>
                <a:latin typeface="Consolas"/>
                <a:ea typeface="Consolas"/>
                <a:cs typeface="Consolas"/>
                <a:sym typeface="Consolas"/>
              </a:rPr>
              <a:t>Map Items on SIM</a:t>
            </a:r>
          </a:p>
        </p:txBody>
      </p:sp>
      <p:sp>
        <p:nvSpPr>
          <p:cNvPr id="162" name="Shape 162"/>
          <p:cNvSpPr txBox="1"/>
          <p:nvPr>
            <p:ph idx="1" type="body"/>
          </p:nvPr>
        </p:nvSpPr>
        <p:spPr>
          <a:xfrm>
            <a:off x="381000" y="2667000"/>
            <a:ext cx="8763000" cy="4190999"/>
          </a:xfrm>
          <a:prstGeom prst="rect">
            <a:avLst/>
          </a:prstGeom>
          <a:noFill/>
          <a:ln>
            <a:noFill/>
          </a:ln>
        </p:spPr>
        <p:txBody>
          <a:bodyPr anchorCtr="0" anchor="t" bIns="45700" lIns="91425" rIns="91425" tIns="45700">
            <a:noAutofit/>
          </a:bodyPr>
          <a:lstStyle/>
          <a:p>
            <a:pPr indent="-347980" lvl="0" marL="411480" marR="0" rtl="0" algn="l">
              <a:spcBef>
                <a:spcPts val="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Australia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Canada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New Zealand</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United States</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Western Europe</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Japan</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Argentina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Brazil</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China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Eastern Europe</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India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Mexico</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Russia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South Africa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Venezuela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Afghanistan</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Africa (minus South Africa)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Columbia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Cuba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Haiti</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Iran</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Iraq</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Mongolia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North Korea</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Pakistan</a:t>
            </a:r>
          </a:p>
          <a:p>
            <a:pPr indent="-347980" lvl="0" marL="411480" marR="0" rtl="0" algn="l">
              <a:spcBef>
                <a:spcPts val="700"/>
              </a:spcBef>
              <a:spcAft>
                <a:spcPts val="0"/>
              </a:spcAft>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Peru</a:t>
            </a:r>
          </a:p>
          <a:p>
            <a:pPr indent="-347980" lvl="0" marL="411480" marR="0" rtl="0" algn="l">
              <a:spcBef>
                <a:spcPts val="700"/>
              </a:spcBef>
              <a:buClr>
                <a:schemeClr val="lt2"/>
              </a:buClr>
              <a:buSzPct val="95000"/>
              <a:buFont typeface="Noto Sans Symbols"/>
              <a:buChar char="▪"/>
            </a:pPr>
            <a:r>
              <a:rPr b="1" i="0" lang="en-US" sz="2200" u="none" cap="none" strike="noStrike">
                <a:solidFill>
                  <a:srgbClr val="FF0000"/>
                </a:solidFill>
                <a:latin typeface="Calibri"/>
                <a:ea typeface="Calibri"/>
                <a:cs typeface="Calibri"/>
                <a:sym typeface="Calibri"/>
              </a:rPr>
              <a:t>Southeast Asia</a:t>
            </a:r>
          </a:p>
        </p:txBody>
      </p:sp>
      <p:pic>
        <p:nvPicPr>
          <p:cNvPr id="163" name="Shape 163"/>
          <p:cNvPicPr preferRelativeResize="0"/>
          <p:nvPr/>
        </p:nvPicPr>
        <p:blipFill rotWithShape="1">
          <a:blip r:embed="rId3">
            <a:alphaModFix/>
          </a:blip>
          <a:srcRect b="0" l="0" r="0" t="0"/>
          <a:stretch/>
        </p:blipFill>
        <p:spPr>
          <a:xfrm>
            <a:off x="2937164" y="533399"/>
            <a:ext cx="3616036" cy="2254650"/>
          </a:xfrm>
          <a:prstGeom prst="ellipse">
            <a:avLst/>
          </a:prstGeom>
          <a:noFill/>
          <a:ln>
            <a:noFill/>
          </a:ln>
        </p:spPr>
      </p:pic>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7" name="Shape 167"/>
        <p:cNvGrpSpPr/>
        <p:nvPr/>
      </p:nvGrpSpPr>
      <p:grpSpPr>
        <a:xfrm>
          <a:off x="0" y="0"/>
          <a:ext cx="0" cy="0"/>
          <a:chOff x="0" y="0"/>
          <a:chExt cx="0" cy="0"/>
        </a:xfrm>
      </p:grpSpPr>
      <p:sp>
        <p:nvSpPr>
          <p:cNvPr id="168" name="Shape 168"/>
          <p:cNvSpPr txBox="1"/>
          <p:nvPr>
            <p:ph type="title"/>
          </p:nvPr>
        </p:nvSpPr>
        <p:spPr>
          <a:xfrm>
            <a:off x="914400" y="512064"/>
            <a:ext cx="7772400" cy="914400"/>
          </a:xfrm>
          <a:prstGeom prst="rect">
            <a:avLst/>
          </a:prstGeom>
          <a:noFill/>
          <a:ln>
            <a:noFill/>
          </a:ln>
        </p:spPr>
        <p:txBody>
          <a:bodyPr anchorCtr="0" anchor="t" bIns="45700" lIns="91425" rIns="91425" tIns="45700">
            <a:noAutofit/>
          </a:bodyPr>
          <a:lstStyle/>
          <a:p>
            <a:pPr indent="0" lvl="0" marL="0" marR="0" rtl="0" algn="l">
              <a:spcBef>
                <a:spcPts val="0"/>
              </a:spcBef>
              <a:buClr>
                <a:srgbClr val="C1EDFF"/>
              </a:buClr>
              <a:buSzPct val="25000"/>
              <a:buFont typeface="Consolas"/>
              <a:buNone/>
            </a:pPr>
            <a:r>
              <a:rPr b="0" i="0" lang="en-US" sz="4000" u="none" cap="none" strike="noStrike">
                <a:solidFill>
                  <a:srgbClr val="C1EDFF"/>
                </a:solidFill>
                <a:latin typeface="Consolas"/>
                <a:ea typeface="Consolas"/>
                <a:cs typeface="Consolas"/>
                <a:sym typeface="Consolas"/>
              </a:rPr>
              <a:t>Essential ?’s</a:t>
            </a:r>
          </a:p>
        </p:txBody>
      </p:sp>
      <p:sp>
        <p:nvSpPr>
          <p:cNvPr id="169" name="Shape 169"/>
          <p:cNvSpPr txBox="1"/>
          <p:nvPr>
            <p:ph idx="1" type="body"/>
          </p:nvPr>
        </p:nvSpPr>
        <p:spPr>
          <a:xfrm>
            <a:off x="685800" y="1150441"/>
            <a:ext cx="7772400" cy="4572000"/>
          </a:xfrm>
          <a:prstGeom prst="rect">
            <a:avLst/>
          </a:prstGeom>
          <a:noFill/>
          <a:ln>
            <a:noFill/>
          </a:ln>
        </p:spPr>
        <p:txBody>
          <a:bodyPr anchorCtr="0" anchor="t" bIns="45700" lIns="91425" rIns="91425" tIns="45700">
            <a:noAutofit/>
          </a:bodyPr>
          <a:lstStyle/>
          <a:p>
            <a:pPr indent="-347980" lvl="0" marL="411480" marR="0" rtl="0" algn="l">
              <a:spcBef>
                <a:spcPts val="0"/>
              </a:spcBef>
              <a:spcAft>
                <a:spcPts val="0"/>
              </a:spcAft>
              <a:buClr>
                <a:schemeClr val="lt2"/>
              </a:buClr>
              <a:buSzPct val="95000"/>
              <a:buFont typeface="Noto Sans Symbols"/>
              <a:buChar char="▪"/>
            </a:pPr>
            <a:r>
              <a:rPr b="0" i="0" lang="en-US" sz="3000" u="none" cap="none" strike="noStrike">
                <a:solidFill>
                  <a:schemeClr val="lt1"/>
                </a:solidFill>
                <a:latin typeface="Calibri"/>
                <a:ea typeface="Calibri"/>
                <a:cs typeface="Calibri"/>
                <a:sym typeface="Calibri"/>
              </a:rPr>
              <a:t>What is the spatial relationship between the core, semi-periphery, &amp; periphery countries?</a:t>
            </a:r>
          </a:p>
          <a:p>
            <a:pPr indent="-347980" lvl="0" marL="411480" marR="0" rtl="0" algn="l">
              <a:spcBef>
                <a:spcPts val="700"/>
              </a:spcBef>
              <a:buClr>
                <a:schemeClr val="lt2"/>
              </a:buClr>
              <a:buSzPct val="95000"/>
              <a:buFont typeface="Noto Sans Symbols"/>
              <a:buChar char="▪"/>
            </a:pPr>
            <a:r>
              <a:rPr b="0" i="0" lang="en-US" sz="3000" u="none" cap="none" strike="noStrike">
                <a:solidFill>
                  <a:schemeClr val="lt1"/>
                </a:solidFill>
                <a:latin typeface="Calibri"/>
                <a:ea typeface="Calibri"/>
                <a:cs typeface="Calibri"/>
                <a:sym typeface="Calibri"/>
              </a:rPr>
              <a:t>Is it possible to move from being a country on the periphery to becoming more in the semi-periphery or even the core? Why/Why Not?</a:t>
            </a:r>
          </a:p>
        </p:txBody>
      </p:sp>
      <p:sp>
        <p:nvSpPr>
          <p:cNvPr id="170" name="Shape 170"/>
          <p:cNvSpPr/>
          <p:nvPr/>
        </p:nvSpPr>
        <p:spPr>
          <a:xfrm>
            <a:off x="1219200" y="3657600"/>
            <a:ext cx="6781800" cy="769441"/>
          </a:xfrm>
          <a:prstGeom prst="rect">
            <a:avLst/>
          </a:prstGeom>
          <a:noFill/>
          <a:ln>
            <a:noFill/>
          </a:ln>
        </p:spPr>
        <p:txBody>
          <a:bodyPr anchorCtr="0" anchor="t" bIns="45700" lIns="91425" rIns="91425" tIns="45700">
            <a:noAutofit/>
          </a:bodyPr>
          <a:lstStyle/>
          <a:p>
            <a:pPr indent="0" lvl="0" marL="0" marR="0" rtl="0" algn="l">
              <a:spcBef>
                <a:spcPts val="0"/>
              </a:spcBef>
              <a:buSzPct val="25000"/>
              <a:buNone/>
            </a:pPr>
            <a:r>
              <a:rPr b="1" i="0" lang="en-US" sz="4400" u="sng" cap="none" strike="noStrike">
                <a:solidFill>
                  <a:srgbClr val="FF0000"/>
                </a:solidFill>
                <a:latin typeface="Calibri"/>
                <a:ea typeface="Calibri"/>
                <a:cs typeface="Calibri"/>
                <a:sym typeface="Calibri"/>
              </a:rPr>
              <a:t>Get Ready 4 Vocabulary ☺</a:t>
            </a:r>
          </a:p>
        </p:txBody>
      </p:sp>
      <p:pic>
        <p:nvPicPr>
          <p:cNvPr id="171" name="Shape 171"/>
          <p:cNvPicPr preferRelativeResize="0"/>
          <p:nvPr/>
        </p:nvPicPr>
        <p:blipFill rotWithShape="1">
          <a:blip r:embed="rId3">
            <a:alphaModFix/>
          </a:blip>
          <a:srcRect b="0" l="0" r="0" t="0"/>
          <a:stretch/>
        </p:blipFill>
        <p:spPr>
          <a:xfrm>
            <a:off x="2819400" y="4274639"/>
            <a:ext cx="2971799" cy="2619375"/>
          </a:xfrm>
          <a:prstGeom prst="rect">
            <a:avLst/>
          </a:prstGeom>
          <a:noFill/>
          <a:ln>
            <a:noFill/>
          </a:ln>
        </p:spPr>
      </p:pic>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5" name="Shape 175"/>
        <p:cNvGrpSpPr/>
        <p:nvPr/>
      </p:nvGrpSpPr>
      <p:grpSpPr>
        <a:xfrm>
          <a:off x="0" y="0"/>
          <a:ext cx="0" cy="0"/>
          <a:chOff x="0" y="0"/>
          <a:chExt cx="0" cy="0"/>
        </a:xfrm>
      </p:grpSpPr>
      <p:sp>
        <p:nvSpPr>
          <p:cNvPr id="176" name="Shape 176"/>
          <p:cNvSpPr txBox="1"/>
          <p:nvPr>
            <p:ph type="title"/>
          </p:nvPr>
        </p:nvSpPr>
        <p:spPr>
          <a:xfrm>
            <a:off x="381000" y="228600"/>
            <a:ext cx="8229600" cy="1143000"/>
          </a:xfrm>
          <a:prstGeom prst="rect">
            <a:avLst/>
          </a:prstGeom>
          <a:noFill/>
          <a:ln>
            <a:noFill/>
          </a:ln>
        </p:spPr>
        <p:txBody>
          <a:bodyPr anchorCtr="0" anchor="t" bIns="45700" lIns="91425" rIns="91425" tIns="45700">
            <a:noAutofit/>
          </a:bodyPr>
          <a:lstStyle/>
          <a:p>
            <a:pPr indent="0" lvl="0" marL="0" marR="0" rtl="0" algn="l">
              <a:spcBef>
                <a:spcPts val="0"/>
              </a:spcBef>
              <a:buClr>
                <a:srgbClr val="C1EDFF"/>
              </a:buClr>
              <a:buSzPct val="25000"/>
              <a:buFont typeface="Consolas"/>
              <a:buNone/>
            </a:pPr>
            <a:r>
              <a:rPr b="1" i="0" lang="en-US" sz="4000" u="sng" cap="none" strike="noStrike">
                <a:solidFill>
                  <a:srgbClr val="C1EDFF"/>
                </a:solidFill>
                <a:latin typeface="Consolas"/>
                <a:ea typeface="Consolas"/>
                <a:cs typeface="Consolas"/>
                <a:sym typeface="Consolas"/>
              </a:rPr>
              <a:t>Level of Development</a:t>
            </a:r>
          </a:p>
        </p:txBody>
      </p:sp>
      <p:sp>
        <p:nvSpPr>
          <p:cNvPr id="177" name="Shape 177"/>
          <p:cNvSpPr txBox="1"/>
          <p:nvPr>
            <p:ph idx="1" type="body"/>
          </p:nvPr>
        </p:nvSpPr>
        <p:spPr>
          <a:xfrm>
            <a:off x="0" y="873701"/>
            <a:ext cx="7772400" cy="4572000"/>
          </a:xfrm>
          <a:prstGeom prst="rect">
            <a:avLst/>
          </a:prstGeom>
          <a:noFill/>
          <a:ln>
            <a:noFill/>
          </a:ln>
        </p:spPr>
        <p:txBody>
          <a:bodyPr anchorCtr="0" anchor="t" bIns="45700" lIns="91425" rIns="91425" tIns="45700">
            <a:noAutofit/>
          </a:bodyPr>
          <a:lstStyle/>
          <a:p>
            <a:pPr indent="-347980" lvl="0" marL="411480" marR="0" rtl="0" algn="l">
              <a:spcBef>
                <a:spcPts val="0"/>
              </a:spcBef>
              <a:spcAft>
                <a:spcPts val="0"/>
              </a:spcAft>
              <a:buClr>
                <a:schemeClr val="lt2"/>
              </a:buClr>
              <a:buSzPct val="95000"/>
              <a:buFont typeface="Noto Sans Symbols"/>
              <a:buChar char="▪"/>
            </a:pPr>
            <a:r>
              <a:rPr b="0" i="0" lang="en-US" sz="3000" u="none" cap="none" strike="noStrike">
                <a:solidFill>
                  <a:schemeClr val="lt1"/>
                </a:solidFill>
                <a:latin typeface="Calibri"/>
                <a:ea typeface="Calibri"/>
                <a:cs typeface="Calibri"/>
                <a:sym typeface="Calibri"/>
              </a:rPr>
              <a:t>Determined by:</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GDP</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Access to technology</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Literacy rates</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 of doctors &amp; Life Expectancy</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Birth rate &amp; Infant Mortality rates</a:t>
            </a:r>
          </a:p>
          <a:p>
            <a:pPr indent="-234696" lvl="2" marL="996696" marR="0" rtl="0" algn="l">
              <a:spcBef>
                <a:spcPts val="480"/>
              </a:spcBef>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Types of Jobs</a:t>
            </a:r>
          </a:p>
        </p:txBody>
      </p:sp>
      <p:pic>
        <p:nvPicPr>
          <p:cNvPr id="178" name="Shape 178"/>
          <p:cNvPicPr preferRelativeResize="0"/>
          <p:nvPr/>
        </p:nvPicPr>
        <p:blipFill rotWithShape="1">
          <a:blip r:embed="rId3">
            <a:alphaModFix/>
          </a:blip>
          <a:srcRect b="0" l="0" r="0" t="0"/>
          <a:stretch/>
        </p:blipFill>
        <p:spPr>
          <a:xfrm>
            <a:off x="3019425" y="3581400"/>
            <a:ext cx="6124574" cy="3276600"/>
          </a:xfrm>
          <a:prstGeom prst="rect">
            <a:avLst/>
          </a:prstGeom>
          <a:noFill/>
          <a:ln>
            <a:noFill/>
          </a:ln>
        </p:spPr>
      </p:pic>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82" name="Shape 182"/>
        <p:cNvGrpSpPr/>
        <p:nvPr/>
      </p:nvGrpSpPr>
      <p:grpSpPr>
        <a:xfrm>
          <a:off x="0" y="0"/>
          <a:ext cx="0" cy="0"/>
          <a:chOff x="0" y="0"/>
          <a:chExt cx="0" cy="0"/>
        </a:xfrm>
      </p:grpSpPr>
      <p:pic>
        <p:nvPicPr>
          <p:cNvPr id="183" name="Shape 183"/>
          <p:cNvPicPr preferRelativeResize="0"/>
          <p:nvPr/>
        </p:nvPicPr>
        <p:blipFill rotWithShape="1">
          <a:blip r:embed="rId3">
            <a:alphaModFix/>
          </a:blip>
          <a:srcRect b="0" l="0" r="0" t="0"/>
          <a:stretch/>
        </p:blipFill>
        <p:spPr>
          <a:xfrm>
            <a:off x="6438900" y="4422625"/>
            <a:ext cx="2705100" cy="2322362"/>
          </a:xfrm>
          <a:prstGeom prst="rect">
            <a:avLst/>
          </a:prstGeom>
          <a:noFill/>
          <a:ln>
            <a:noFill/>
          </a:ln>
        </p:spPr>
      </p:pic>
      <p:sp>
        <p:nvSpPr>
          <p:cNvPr id="184" name="Shape 184"/>
          <p:cNvSpPr txBox="1"/>
          <p:nvPr>
            <p:ph type="title"/>
          </p:nvPr>
        </p:nvSpPr>
        <p:spPr>
          <a:xfrm>
            <a:off x="381000" y="13855"/>
            <a:ext cx="7772400" cy="914400"/>
          </a:xfrm>
          <a:prstGeom prst="rect">
            <a:avLst/>
          </a:prstGeom>
          <a:noFill/>
          <a:ln>
            <a:noFill/>
          </a:ln>
        </p:spPr>
        <p:txBody>
          <a:bodyPr anchorCtr="0" anchor="t" bIns="45700" lIns="91425" rIns="91425" tIns="45700">
            <a:noAutofit/>
          </a:bodyPr>
          <a:lstStyle/>
          <a:p>
            <a:pPr indent="0" lvl="0" marL="0" marR="0" rtl="0" algn="l">
              <a:spcBef>
                <a:spcPts val="0"/>
              </a:spcBef>
              <a:buClr>
                <a:srgbClr val="C1EDFF"/>
              </a:buClr>
              <a:buSzPct val="25000"/>
              <a:buFont typeface="Consolas"/>
              <a:buNone/>
            </a:pPr>
            <a:r>
              <a:rPr b="1" i="0" lang="en-US" sz="4000" u="sng" cap="none" strike="noStrike">
                <a:solidFill>
                  <a:srgbClr val="C1EDFF"/>
                </a:solidFill>
                <a:latin typeface="Consolas"/>
                <a:ea typeface="Consolas"/>
                <a:cs typeface="Consolas"/>
                <a:sym typeface="Consolas"/>
              </a:rPr>
              <a:t>Core Countries</a:t>
            </a:r>
          </a:p>
        </p:txBody>
      </p:sp>
      <p:sp>
        <p:nvSpPr>
          <p:cNvPr id="185" name="Shape 185"/>
          <p:cNvSpPr txBox="1"/>
          <p:nvPr>
            <p:ph idx="1" type="body"/>
          </p:nvPr>
        </p:nvSpPr>
        <p:spPr>
          <a:xfrm>
            <a:off x="990600" y="685800"/>
            <a:ext cx="7772400" cy="2286000"/>
          </a:xfrm>
          <a:prstGeom prst="rect">
            <a:avLst/>
          </a:prstGeom>
          <a:noFill/>
          <a:ln>
            <a:noFill/>
          </a:ln>
        </p:spPr>
        <p:txBody>
          <a:bodyPr anchorCtr="0" anchor="t" bIns="45700" lIns="91425" rIns="91425" tIns="45700">
            <a:noAutofit/>
          </a:bodyPr>
          <a:lstStyle/>
          <a:p>
            <a:pPr indent="-347980" lvl="0" marL="411480" marR="0" rtl="0" algn="l">
              <a:lnSpc>
                <a:spcPct val="80000"/>
              </a:lnSpc>
              <a:spcBef>
                <a:spcPts val="0"/>
              </a:spcBef>
              <a:spcAft>
                <a:spcPts val="0"/>
              </a:spcAft>
              <a:buClr>
                <a:schemeClr val="lt2"/>
              </a:buClr>
              <a:buSzPct val="93173"/>
              <a:buFont typeface="Noto Sans Symbols"/>
              <a:buChar char="▪"/>
            </a:pPr>
            <a:r>
              <a:rPr b="0" i="0" lang="en-US" sz="2550" u="none" cap="none" strike="noStrike">
                <a:solidFill>
                  <a:schemeClr val="lt1"/>
                </a:solidFill>
                <a:latin typeface="Calibri"/>
                <a:ea typeface="Calibri"/>
                <a:cs typeface="Calibri"/>
                <a:sym typeface="Calibri"/>
              </a:rPr>
              <a:t>The leading developed countries that depend on the resources and cheap labor from the semi-periphery &amp; periphery countries.</a:t>
            </a:r>
          </a:p>
          <a:p>
            <a:pPr indent="-234696" lvl="2" marL="996696" marR="0" rtl="0" algn="l">
              <a:lnSpc>
                <a:spcPct val="80000"/>
              </a:lnSpc>
              <a:spcBef>
                <a:spcPts val="408"/>
              </a:spcBef>
              <a:spcAft>
                <a:spcPts val="0"/>
              </a:spcAft>
              <a:buClr>
                <a:schemeClr val="accent2"/>
              </a:buClr>
              <a:buSzPct val="102000"/>
              <a:buFont typeface="Noto Sans Symbols"/>
              <a:buChar char="◾"/>
            </a:pPr>
            <a:r>
              <a:rPr b="0" i="0" lang="en-US" sz="2040" u="none" cap="none" strike="noStrike">
                <a:solidFill>
                  <a:schemeClr val="lt1"/>
                </a:solidFill>
                <a:latin typeface="Calibri"/>
                <a:ea typeface="Calibri"/>
                <a:cs typeface="Calibri"/>
                <a:sym typeface="Calibri"/>
              </a:rPr>
              <a:t>High GDP &amp; Literacy Rates</a:t>
            </a:r>
          </a:p>
          <a:p>
            <a:pPr indent="-234696" lvl="2" marL="996696" marR="0" rtl="0" algn="l">
              <a:lnSpc>
                <a:spcPct val="80000"/>
              </a:lnSpc>
              <a:spcBef>
                <a:spcPts val="408"/>
              </a:spcBef>
              <a:spcAft>
                <a:spcPts val="0"/>
              </a:spcAft>
              <a:buClr>
                <a:schemeClr val="accent2"/>
              </a:buClr>
              <a:buSzPct val="102000"/>
              <a:buFont typeface="Noto Sans Symbols"/>
              <a:buChar char="◾"/>
            </a:pPr>
            <a:r>
              <a:rPr b="0" i="0" lang="en-US" sz="2040" u="none" cap="none" strike="noStrike">
                <a:solidFill>
                  <a:schemeClr val="lt1"/>
                </a:solidFill>
                <a:latin typeface="Calibri"/>
                <a:ea typeface="Calibri"/>
                <a:cs typeface="Calibri"/>
                <a:sym typeface="Calibri"/>
              </a:rPr>
              <a:t>Longer Life Expectancy &amp; Infrastructure</a:t>
            </a:r>
          </a:p>
          <a:p>
            <a:pPr indent="-234696" lvl="2" marL="996696" marR="0" rtl="0" algn="l">
              <a:lnSpc>
                <a:spcPct val="80000"/>
              </a:lnSpc>
              <a:spcBef>
                <a:spcPts val="408"/>
              </a:spcBef>
              <a:spcAft>
                <a:spcPts val="0"/>
              </a:spcAft>
              <a:buClr>
                <a:schemeClr val="accent2"/>
              </a:buClr>
              <a:buSzPct val="102000"/>
              <a:buFont typeface="Noto Sans Symbols"/>
              <a:buChar char="◾"/>
            </a:pPr>
            <a:r>
              <a:rPr b="0" i="0" lang="en-US" sz="2040" u="none" cap="none" strike="noStrike">
                <a:solidFill>
                  <a:schemeClr val="lt1"/>
                </a:solidFill>
                <a:latin typeface="Calibri"/>
                <a:ea typeface="Calibri"/>
                <a:cs typeface="Calibri"/>
                <a:sym typeface="Calibri"/>
              </a:rPr>
              <a:t>Greater Access to Technology</a:t>
            </a:r>
          </a:p>
          <a:p>
            <a:pPr indent="-234696" lvl="2" marL="996696" marR="0" rtl="0" algn="l">
              <a:lnSpc>
                <a:spcPct val="80000"/>
              </a:lnSpc>
              <a:spcBef>
                <a:spcPts val="408"/>
              </a:spcBef>
              <a:buClr>
                <a:schemeClr val="accent2"/>
              </a:buClr>
              <a:buSzPct val="102000"/>
              <a:buFont typeface="Noto Sans Symbols"/>
              <a:buChar char="◾"/>
            </a:pPr>
            <a:r>
              <a:rPr b="0" i="0" lang="en-US" sz="2040" u="none" cap="none" strike="noStrike">
                <a:solidFill>
                  <a:schemeClr val="lt1"/>
                </a:solidFill>
                <a:latin typeface="Calibri"/>
                <a:ea typeface="Calibri"/>
                <a:cs typeface="Calibri"/>
                <a:sym typeface="Calibri"/>
              </a:rPr>
              <a:t>Deindustrialized</a:t>
            </a:r>
          </a:p>
        </p:txBody>
      </p:sp>
      <p:pic>
        <p:nvPicPr>
          <p:cNvPr id="186" name="Shape 186"/>
          <p:cNvPicPr preferRelativeResize="0"/>
          <p:nvPr/>
        </p:nvPicPr>
        <p:blipFill rotWithShape="1">
          <a:blip r:embed="rId4">
            <a:alphaModFix/>
          </a:blip>
          <a:srcRect b="0" l="0" r="0" t="0"/>
          <a:stretch/>
        </p:blipFill>
        <p:spPr>
          <a:xfrm>
            <a:off x="2438400" y="2971800"/>
            <a:ext cx="4596387" cy="2901651"/>
          </a:xfrm>
          <a:prstGeom prst="rect">
            <a:avLst/>
          </a:prstGeom>
          <a:noFill/>
          <a:ln>
            <a:noFill/>
          </a:ln>
        </p:spPr>
      </p:pic>
      <p:pic>
        <p:nvPicPr>
          <p:cNvPr id="187" name="Shape 187"/>
          <p:cNvPicPr preferRelativeResize="0"/>
          <p:nvPr/>
        </p:nvPicPr>
        <p:blipFill rotWithShape="1">
          <a:blip r:embed="rId5">
            <a:alphaModFix/>
          </a:blip>
          <a:srcRect b="0" l="0" r="0" t="0"/>
          <a:stretch/>
        </p:blipFill>
        <p:spPr>
          <a:xfrm>
            <a:off x="0" y="4422625"/>
            <a:ext cx="2619375" cy="2322362"/>
          </a:xfrm>
          <a:prstGeom prst="rect">
            <a:avLst/>
          </a:prstGeom>
          <a:noFill/>
          <a:ln>
            <a:noFill/>
          </a:ln>
        </p:spPr>
      </p:pic>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1" name="Shape 191"/>
        <p:cNvGrpSpPr/>
        <p:nvPr/>
      </p:nvGrpSpPr>
      <p:grpSpPr>
        <a:xfrm>
          <a:off x="0" y="0"/>
          <a:ext cx="0" cy="0"/>
          <a:chOff x="0" y="0"/>
          <a:chExt cx="0" cy="0"/>
        </a:xfrm>
      </p:grpSpPr>
      <p:sp>
        <p:nvSpPr>
          <p:cNvPr id="192" name="Shape 192"/>
          <p:cNvSpPr txBox="1"/>
          <p:nvPr>
            <p:ph type="title"/>
          </p:nvPr>
        </p:nvSpPr>
        <p:spPr>
          <a:xfrm>
            <a:off x="914400" y="152400"/>
            <a:ext cx="7772400" cy="914400"/>
          </a:xfrm>
          <a:prstGeom prst="rect">
            <a:avLst/>
          </a:prstGeom>
          <a:noFill/>
          <a:ln>
            <a:noFill/>
          </a:ln>
        </p:spPr>
        <p:txBody>
          <a:bodyPr anchorCtr="0" anchor="t" bIns="45700" lIns="91425" rIns="91425" tIns="45700">
            <a:noAutofit/>
          </a:bodyPr>
          <a:lstStyle/>
          <a:p>
            <a:pPr indent="0" lvl="0" marL="0" marR="0" rtl="0" algn="l">
              <a:spcBef>
                <a:spcPts val="0"/>
              </a:spcBef>
              <a:buClr>
                <a:srgbClr val="C1EDFF"/>
              </a:buClr>
              <a:buSzPct val="25000"/>
              <a:buFont typeface="Consolas"/>
              <a:buNone/>
            </a:pPr>
            <a:r>
              <a:rPr b="1" i="0" lang="en-US" sz="4000" u="sng" cap="none" strike="noStrike">
                <a:solidFill>
                  <a:srgbClr val="C1EDFF"/>
                </a:solidFill>
                <a:latin typeface="Consolas"/>
                <a:ea typeface="Consolas"/>
                <a:cs typeface="Consolas"/>
                <a:sym typeface="Consolas"/>
              </a:rPr>
              <a:t>Semi-periphery Countries</a:t>
            </a:r>
          </a:p>
        </p:txBody>
      </p:sp>
      <p:sp>
        <p:nvSpPr>
          <p:cNvPr id="193" name="Shape 193"/>
          <p:cNvSpPr txBox="1"/>
          <p:nvPr>
            <p:ph idx="1" type="body"/>
          </p:nvPr>
        </p:nvSpPr>
        <p:spPr>
          <a:xfrm>
            <a:off x="726497" y="762000"/>
            <a:ext cx="7772400" cy="2614036"/>
          </a:xfrm>
          <a:prstGeom prst="rect">
            <a:avLst/>
          </a:prstGeom>
          <a:noFill/>
          <a:ln>
            <a:noFill/>
          </a:ln>
        </p:spPr>
        <p:txBody>
          <a:bodyPr anchorCtr="0" anchor="t" bIns="45700" lIns="91425" rIns="91425" tIns="45700">
            <a:noAutofit/>
          </a:bodyPr>
          <a:lstStyle/>
          <a:p>
            <a:pPr indent="-347980" lvl="0" marL="411480" marR="0" rtl="0" algn="l">
              <a:lnSpc>
                <a:spcPct val="80000"/>
              </a:lnSpc>
              <a:spcBef>
                <a:spcPts val="0"/>
              </a:spcBef>
              <a:spcAft>
                <a:spcPts val="0"/>
              </a:spcAft>
              <a:buClr>
                <a:schemeClr val="lt2"/>
              </a:buClr>
              <a:buSzPct val="94151"/>
              <a:buFont typeface="Noto Sans Symbols"/>
              <a:buChar char="▪"/>
            </a:pPr>
            <a:r>
              <a:rPr b="0" i="0" lang="en-US" sz="2775" u="none" cap="none" strike="noStrike">
                <a:solidFill>
                  <a:schemeClr val="lt1"/>
                </a:solidFill>
                <a:latin typeface="Calibri"/>
                <a:ea typeface="Calibri"/>
                <a:cs typeface="Calibri"/>
                <a:sym typeface="Calibri"/>
              </a:rPr>
              <a:t>Newly industrialized countries that are developing &amp; may not have a stable economy but continue to thrive.</a:t>
            </a:r>
          </a:p>
          <a:p>
            <a:pPr indent="-234696" lvl="2" marL="996696" marR="0" rtl="0" algn="l">
              <a:lnSpc>
                <a:spcPct val="80000"/>
              </a:lnSpc>
              <a:spcBef>
                <a:spcPts val="444"/>
              </a:spcBef>
              <a:spcAft>
                <a:spcPts val="0"/>
              </a:spcAft>
              <a:buClr>
                <a:schemeClr val="accent2"/>
              </a:buClr>
              <a:buSzPct val="100909"/>
              <a:buFont typeface="Noto Sans Symbols"/>
              <a:buChar char="◾"/>
            </a:pPr>
            <a:r>
              <a:rPr b="0" i="0" lang="en-US" sz="2220" u="none" cap="none" strike="noStrike">
                <a:solidFill>
                  <a:schemeClr val="lt1"/>
                </a:solidFill>
                <a:latin typeface="Calibri"/>
                <a:ea typeface="Calibri"/>
                <a:cs typeface="Calibri"/>
                <a:sym typeface="Calibri"/>
              </a:rPr>
              <a:t>Strong trading relationship with developed Core countries</a:t>
            </a:r>
          </a:p>
          <a:p>
            <a:pPr indent="-234696" lvl="2" marL="996696" marR="0" rtl="0" algn="l">
              <a:lnSpc>
                <a:spcPct val="80000"/>
              </a:lnSpc>
              <a:spcBef>
                <a:spcPts val="444"/>
              </a:spcBef>
              <a:spcAft>
                <a:spcPts val="0"/>
              </a:spcAft>
              <a:buClr>
                <a:schemeClr val="accent2"/>
              </a:buClr>
              <a:buSzPct val="100909"/>
              <a:buFont typeface="Noto Sans Symbols"/>
              <a:buChar char="◾"/>
            </a:pPr>
            <a:r>
              <a:rPr b="0" i="0" lang="en-US" sz="2220" u="none" cap="none" strike="noStrike">
                <a:solidFill>
                  <a:schemeClr val="lt1"/>
                </a:solidFill>
                <a:latin typeface="Calibri"/>
                <a:ea typeface="Calibri"/>
                <a:cs typeface="Calibri"/>
                <a:sym typeface="Calibri"/>
              </a:rPr>
              <a:t>Depend on investment capital from Core</a:t>
            </a:r>
          </a:p>
          <a:p>
            <a:pPr indent="-234696" lvl="2" marL="996696" marR="0" rtl="0" algn="l">
              <a:lnSpc>
                <a:spcPct val="80000"/>
              </a:lnSpc>
              <a:spcBef>
                <a:spcPts val="444"/>
              </a:spcBef>
              <a:buClr>
                <a:schemeClr val="accent2"/>
              </a:buClr>
              <a:buSzPct val="100909"/>
              <a:buFont typeface="Noto Sans Symbols"/>
              <a:buChar char="◾"/>
            </a:pPr>
            <a:r>
              <a:rPr b="0" i="0" lang="en-US" sz="2220" u="none" cap="none" strike="noStrike">
                <a:solidFill>
                  <a:schemeClr val="lt1"/>
                </a:solidFill>
                <a:latin typeface="Calibri"/>
                <a:ea typeface="Calibri"/>
                <a:cs typeface="Calibri"/>
                <a:sym typeface="Calibri"/>
              </a:rPr>
              <a:t>Outsourced &amp; Maquiladoras </a:t>
            </a:r>
          </a:p>
        </p:txBody>
      </p:sp>
      <p:pic>
        <p:nvPicPr>
          <p:cNvPr id="194" name="Shape 194"/>
          <p:cNvPicPr preferRelativeResize="0"/>
          <p:nvPr/>
        </p:nvPicPr>
        <p:blipFill rotWithShape="1">
          <a:blip r:embed="rId3">
            <a:alphaModFix/>
          </a:blip>
          <a:srcRect b="0" l="0" r="0" t="0"/>
          <a:stretch/>
        </p:blipFill>
        <p:spPr>
          <a:xfrm>
            <a:off x="1219200" y="3304307"/>
            <a:ext cx="6795458" cy="3553690"/>
          </a:xfrm>
          <a:prstGeom prst="rect">
            <a:avLst/>
          </a:prstGeom>
          <a:noFill/>
          <a:ln>
            <a:noFill/>
          </a:ln>
        </p:spPr>
      </p:pic>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8" name="Shape 198"/>
        <p:cNvGrpSpPr/>
        <p:nvPr/>
      </p:nvGrpSpPr>
      <p:grpSpPr>
        <a:xfrm>
          <a:off x="0" y="0"/>
          <a:ext cx="0" cy="0"/>
          <a:chOff x="0" y="0"/>
          <a:chExt cx="0" cy="0"/>
        </a:xfrm>
      </p:grpSpPr>
      <p:sp>
        <p:nvSpPr>
          <p:cNvPr id="199" name="Shape 199"/>
          <p:cNvSpPr txBox="1"/>
          <p:nvPr>
            <p:ph type="title"/>
          </p:nvPr>
        </p:nvSpPr>
        <p:spPr>
          <a:xfrm>
            <a:off x="533400" y="509154"/>
            <a:ext cx="7772400" cy="914400"/>
          </a:xfrm>
          <a:prstGeom prst="rect">
            <a:avLst/>
          </a:prstGeom>
          <a:noFill/>
          <a:ln>
            <a:noFill/>
          </a:ln>
        </p:spPr>
        <p:txBody>
          <a:bodyPr anchorCtr="0" anchor="t" bIns="45700" lIns="91425" rIns="91425" tIns="45700">
            <a:noAutofit/>
          </a:bodyPr>
          <a:lstStyle/>
          <a:p>
            <a:pPr indent="0" lvl="0" marL="0" marR="0" rtl="0" algn="l">
              <a:spcBef>
                <a:spcPts val="0"/>
              </a:spcBef>
              <a:buClr>
                <a:srgbClr val="C1EDFF"/>
              </a:buClr>
              <a:buSzPct val="25000"/>
              <a:buFont typeface="Consolas"/>
              <a:buNone/>
            </a:pPr>
            <a:r>
              <a:rPr b="1" i="0" lang="en-US" sz="4000" u="sng" cap="none" strike="noStrike">
                <a:solidFill>
                  <a:srgbClr val="C1EDFF"/>
                </a:solidFill>
                <a:latin typeface="Consolas"/>
                <a:ea typeface="Consolas"/>
                <a:cs typeface="Consolas"/>
                <a:sym typeface="Consolas"/>
              </a:rPr>
              <a:t>Periphery Countries</a:t>
            </a:r>
          </a:p>
        </p:txBody>
      </p:sp>
      <p:sp>
        <p:nvSpPr>
          <p:cNvPr id="200" name="Shape 200"/>
          <p:cNvSpPr txBox="1"/>
          <p:nvPr>
            <p:ph idx="1" type="body"/>
          </p:nvPr>
        </p:nvSpPr>
        <p:spPr>
          <a:xfrm>
            <a:off x="914400" y="1783559"/>
            <a:ext cx="7772400" cy="4572000"/>
          </a:xfrm>
          <a:prstGeom prst="rect">
            <a:avLst/>
          </a:prstGeom>
          <a:noFill/>
          <a:ln>
            <a:noFill/>
          </a:ln>
        </p:spPr>
        <p:txBody>
          <a:bodyPr anchorCtr="0" anchor="t" bIns="45700" lIns="91425" rIns="91425" tIns="45700">
            <a:noAutofit/>
          </a:bodyPr>
          <a:lstStyle/>
          <a:p>
            <a:pPr indent="-347980" lvl="0" marL="411480" marR="0" rtl="0" algn="l">
              <a:spcBef>
                <a:spcPts val="0"/>
              </a:spcBef>
              <a:spcAft>
                <a:spcPts val="0"/>
              </a:spcAft>
              <a:buClr>
                <a:schemeClr val="lt2"/>
              </a:buClr>
              <a:buSzPct val="95000"/>
              <a:buFont typeface="Noto Sans Symbols"/>
              <a:buChar char="▪"/>
            </a:pPr>
            <a:r>
              <a:rPr b="0" i="0" lang="en-US" sz="3000" u="none" cap="none" strike="noStrike">
                <a:solidFill>
                  <a:schemeClr val="lt1"/>
                </a:solidFill>
                <a:latin typeface="Calibri"/>
                <a:ea typeface="Calibri"/>
                <a:cs typeface="Calibri"/>
                <a:sym typeface="Calibri"/>
              </a:rPr>
              <a:t>Less developed non-industrialized countries with little or no infrastructure</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Low Standard of Living</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High Poverty</a:t>
            </a:r>
          </a:p>
          <a:p>
            <a:pPr indent="-234696" lvl="2" marL="996696" marR="0" rtl="0" algn="l">
              <a:spcBef>
                <a:spcPts val="480"/>
              </a:spcBef>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Lack of clean water &amp; electricity</a:t>
            </a:r>
          </a:p>
        </p:txBody>
      </p:sp>
      <p:pic>
        <p:nvPicPr>
          <p:cNvPr id="201" name="Shape 201"/>
          <p:cNvPicPr preferRelativeResize="0"/>
          <p:nvPr/>
        </p:nvPicPr>
        <p:blipFill rotWithShape="1">
          <a:blip r:embed="rId3">
            <a:alphaModFix/>
          </a:blip>
          <a:srcRect b="0" l="0" r="0" t="0"/>
          <a:stretch/>
        </p:blipFill>
        <p:spPr>
          <a:xfrm>
            <a:off x="3352800" y="4724401"/>
            <a:ext cx="2486024" cy="1976869"/>
          </a:xfrm>
          <a:prstGeom prst="rect">
            <a:avLst/>
          </a:prstGeom>
          <a:noFill/>
          <a:ln>
            <a:noFill/>
          </a:ln>
        </p:spPr>
      </p:pic>
      <p:pic>
        <p:nvPicPr>
          <p:cNvPr id="202" name="Shape 202"/>
          <p:cNvPicPr preferRelativeResize="0"/>
          <p:nvPr/>
        </p:nvPicPr>
        <p:blipFill rotWithShape="1">
          <a:blip r:embed="rId4">
            <a:alphaModFix/>
          </a:blip>
          <a:srcRect b="0" l="0" r="0" t="0"/>
          <a:stretch/>
        </p:blipFill>
        <p:spPr>
          <a:xfrm>
            <a:off x="6031916" y="4045526"/>
            <a:ext cx="2984360" cy="2048307"/>
          </a:xfrm>
          <a:prstGeom prst="rect">
            <a:avLst/>
          </a:prstGeom>
          <a:noFill/>
          <a:ln>
            <a:noFill/>
          </a:ln>
        </p:spPr>
      </p:pic>
      <p:pic>
        <p:nvPicPr>
          <p:cNvPr id="203" name="Shape 203"/>
          <p:cNvPicPr preferRelativeResize="0"/>
          <p:nvPr/>
        </p:nvPicPr>
        <p:blipFill rotWithShape="1">
          <a:blip r:embed="rId5">
            <a:alphaModFix/>
          </a:blip>
          <a:srcRect b="0" l="0" r="0" t="0"/>
          <a:stretch/>
        </p:blipFill>
        <p:spPr>
          <a:xfrm>
            <a:off x="371812" y="4114800"/>
            <a:ext cx="2628563" cy="1979033"/>
          </a:xfrm>
          <a:prstGeom prst="rect">
            <a:avLst/>
          </a:prstGeom>
          <a:noFill/>
          <a:ln>
            <a:noFill/>
          </a:ln>
        </p:spPr>
      </p:pic>
      <p:pic>
        <p:nvPicPr>
          <p:cNvPr id="204" name="Shape 204"/>
          <p:cNvPicPr preferRelativeResize="0"/>
          <p:nvPr/>
        </p:nvPicPr>
        <p:blipFill rotWithShape="1">
          <a:blip r:embed="rId6">
            <a:alphaModFix/>
          </a:blip>
          <a:srcRect b="0" l="0" r="0" t="0"/>
          <a:stretch/>
        </p:blipFill>
        <p:spPr>
          <a:xfrm>
            <a:off x="5753553" y="13855"/>
            <a:ext cx="3390445" cy="1904999"/>
          </a:xfrm>
          <a:prstGeom prst="rect">
            <a:avLst/>
          </a:prstGeom>
          <a:noFill/>
          <a:ln>
            <a:noFill/>
          </a:ln>
        </p:spPr>
      </p:pic>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8" name="Shape 208"/>
        <p:cNvGrpSpPr/>
        <p:nvPr/>
      </p:nvGrpSpPr>
      <p:grpSpPr>
        <a:xfrm>
          <a:off x="0" y="0"/>
          <a:ext cx="0" cy="0"/>
          <a:chOff x="0" y="0"/>
          <a:chExt cx="0" cy="0"/>
        </a:xfrm>
      </p:grpSpPr>
      <p:sp>
        <p:nvSpPr>
          <p:cNvPr id="209" name="Shape 209"/>
          <p:cNvSpPr txBox="1"/>
          <p:nvPr>
            <p:ph type="title"/>
          </p:nvPr>
        </p:nvSpPr>
        <p:spPr>
          <a:xfrm>
            <a:off x="914400" y="512064"/>
            <a:ext cx="7772400" cy="914400"/>
          </a:xfrm>
          <a:prstGeom prst="rect">
            <a:avLst/>
          </a:prstGeom>
          <a:noFill/>
          <a:ln>
            <a:noFill/>
          </a:ln>
        </p:spPr>
        <p:txBody>
          <a:bodyPr anchorCtr="0" anchor="t" bIns="45700" lIns="91425" rIns="91425" tIns="45700">
            <a:noAutofit/>
          </a:bodyPr>
          <a:lstStyle/>
          <a:p>
            <a:pPr indent="0" lvl="0" marL="0" marR="0" rtl="0" algn="l">
              <a:spcBef>
                <a:spcPts val="0"/>
              </a:spcBef>
              <a:buClr>
                <a:srgbClr val="C1EDFF"/>
              </a:buClr>
              <a:buSzPct val="25000"/>
              <a:buFont typeface="Consolas"/>
              <a:buNone/>
            </a:pPr>
            <a:r>
              <a:rPr b="1" i="0" lang="en-US" sz="4000" u="sng" cap="none" strike="noStrike">
                <a:solidFill>
                  <a:srgbClr val="C1EDFF"/>
                </a:solidFill>
                <a:latin typeface="Consolas"/>
                <a:ea typeface="Consolas"/>
                <a:cs typeface="Consolas"/>
                <a:sym typeface="Consolas"/>
              </a:rPr>
              <a:t>Diffused</a:t>
            </a:r>
          </a:p>
        </p:txBody>
      </p:sp>
      <p:sp>
        <p:nvSpPr>
          <p:cNvPr id="210" name="Shape 210"/>
          <p:cNvSpPr txBox="1"/>
          <p:nvPr>
            <p:ph idx="1" type="body"/>
          </p:nvPr>
        </p:nvSpPr>
        <p:spPr>
          <a:xfrm>
            <a:off x="381000" y="1981200"/>
            <a:ext cx="7772400" cy="4572000"/>
          </a:xfrm>
          <a:prstGeom prst="rect">
            <a:avLst/>
          </a:prstGeom>
          <a:noFill/>
          <a:ln>
            <a:noFill/>
          </a:ln>
        </p:spPr>
        <p:txBody>
          <a:bodyPr anchorCtr="0" anchor="t" bIns="45700" lIns="91425" rIns="91425" tIns="45700">
            <a:noAutofit/>
          </a:bodyPr>
          <a:lstStyle/>
          <a:p>
            <a:pPr indent="-347980" lvl="0" marL="411480" marR="0" rtl="0" algn="l">
              <a:spcBef>
                <a:spcPts val="0"/>
              </a:spcBef>
              <a:spcAft>
                <a:spcPts val="0"/>
              </a:spcAft>
              <a:buClr>
                <a:schemeClr val="lt2"/>
              </a:buClr>
              <a:buSzPct val="95000"/>
              <a:buFont typeface="Noto Sans Symbols"/>
              <a:buChar char="▪"/>
            </a:pPr>
            <a:r>
              <a:rPr b="0" i="0" lang="en-US" sz="3000" u="none" cap="none" strike="noStrike">
                <a:solidFill>
                  <a:schemeClr val="lt1"/>
                </a:solidFill>
                <a:latin typeface="Calibri"/>
                <a:ea typeface="Calibri"/>
                <a:cs typeface="Calibri"/>
                <a:sym typeface="Calibri"/>
              </a:rPr>
              <a:t>To spread over a wide area or a large # of people.</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Culture</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Ideas</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Technology</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Language</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Religion</a:t>
            </a:r>
          </a:p>
          <a:p>
            <a:pPr indent="-234696" lvl="2" marL="996696" marR="0" rtl="0" algn="l">
              <a:spcBef>
                <a:spcPts val="480"/>
              </a:spcBef>
              <a:spcAft>
                <a:spcPts val="0"/>
              </a:spcAft>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Government</a:t>
            </a:r>
          </a:p>
          <a:p>
            <a:pPr indent="-234696" lvl="2" marL="996696" marR="0" rtl="0" algn="l">
              <a:spcBef>
                <a:spcPts val="480"/>
              </a:spcBef>
              <a:buClr>
                <a:schemeClr val="accent2"/>
              </a:buClr>
              <a:buSzPct val="100000"/>
              <a:buFont typeface="Noto Sans Symbols"/>
              <a:buChar char="◾"/>
            </a:pPr>
            <a:r>
              <a:rPr b="0" i="0" lang="en-US" sz="2400" u="none" cap="none" strike="noStrike">
                <a:solidFill>
                  <a:schemeClr val="lt1"/>
                </a:solidFill>
                <a:latin typeface="Calibri"/>
                <a:ea typeface="Calibri"/>
                <a:cs typeface="Calibri"/>
                <a:sym typeface="Calibri"/>
              </a:rPr>
              <a:t>Commerce</a:t>
            </a:r>
          </a:p>
        </p:txBody>
      </p:sp>
      <p:pic>
        <p:nvPicPr>
          <p:cNvPr id="211" name="Shape 211"/>
          <p:cNvPicPr preferRelativeResize="0"/>
          <p:nvPr/>
        </p:nvPicPr>
        <p:blipFill rotWithShape="1">
          <a:blip r:embed="rId3">
            <a:alphaModFix/>
          </a:blip>
          <a:srcRect b="0" l="0" r="0" t="0"/>
          <a:stretch/>
        </p:blipFill>
        <p:spPr>
          <a:xfrm>
            <a:off x="5579446" y="0"/>
            <a:ext cx="3543772" cy="1981199"/>
          </a:xfrm>
          <a:prstGeom prst="rect">
            <a:avLst/>
          </a:prstGeom>
          <a:noFill/>
          <a:ln>
            <a:noFill/>
          </a:ln>
        </p:spPr>
      </p:pic>
      <p:pic>
        <p:nvPicPr>
          <p:cNvPr id="212" name="Shape 212"/>
          <p:cNvPicPr preferRelativeResize="0"/>
          <p:nvPr/>
        </p:nvPicPr>
        <p:blipFill rotWithShape="1">
          <a:blip r:embed="rId4">
            <a:alphaModFix/>
          </a:blip>
          <a:srcRect b="0" l="0" r="0" t="0"/>
          <a:stretch/>
        </p:blipFill>
        <p:spPr>
          <a:xfrm>
            <a:off x="5257801" y="3956362"/>
            <a:ext cx="3865417" cy="2887782"/>
          </a:xfrm>
          <a:prstGeom prst="rect">
            <a:avLst/>
          </a:prstGeom>
          <a:noFill/>
          <a:ln>
            <a:noFill/>
          </a:ln>
        </p:spPr>
      </p:pic>
      <p:pic>
        <p:nvPicPr>
          <p:cNvPr id="213" name="Shape 213"/>
          <p:cNvPicPr preferRelativeResize="0"/>
          <p:nvPr/>
        </p:nvPicPr>
        <p:blipFill rotWithShape="1">
          <a:blip r:embed="rId5">
            <a:alphaModFix/>
          </a:blip>
          <a:srcRect b="0" l="0" r="0" t="0"/>
          <a:stretch/>
        </p:blipFill>
        <p:spPr>
          <a:xfrm>
            <a:off x="3130655" y="2438400"/>
            <a:ext cx="2476500" cy="2762250"/>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name="Metro">
  <a:themeElements>
    <a:clrScheme name="Metro">
      <a:dk1>
        <a:srgbClr val="000000"/>
      </a:dk1>
      <a:lt1>
        <a:srgbClr val="FFFFFF"/>
      </a:lt1>
      <a:dk2>
        <a:srgbClr val="4E5B6F"/>
      </a:dk2>
      <a:lt2>
        <a:srgbClr val="D6ECFF"/>
      </a:lt2>
      <a:accent1>
        <a:srgbClr val="7FD13B"/>
      </a:accent1>
      <a:accent2>
        <a:srgbClr val="EA157A"/>
      </a:accent2>
      <a:accent3>
        <a:srgbClr val="FEB80A"/>
      </a:accent3>
      <a:accent4>
        <a:srgbClr val="00ADDC"/>
      </a:accent4>
      <a:accent5>
        <a:srgbClr val="738AC8"/>
      </a:accent5>
      <a:accent6>
        <a:srgbClr val="1AB39F"/>
      </a:accent6>
      <a:hlink>
        <a:srgbClr val="EB8803"/>
      </a:hlink>
      <a:folHlink>
        <a:srgbClr val="5F7791"/>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