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embeddedFontLst>
    <p:embeddedFont>
      <p:font typeface="Playfair Display"/>
      <p:regular r:id="rId8"/>
      <p:bold r:id="rId9"/>
      <p:italic r:id="rId10"/>
      <p:boldItalic r:id="rId11"/>
    </p:embeddedFont>
    <p:embeddedFont>
      <p:font typeface="Montserrat"/>
      <p:regular r:id="rId12"/>
      <p:bold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Italic.fntdata"/><Relationship Id="rId10" Type="http://schemas.openxmlformats.org/officeDocument/2006/relationships/font" Target="fonts/PlayfairDisplay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PlayfairDisplay-bold.fntdata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font" Target="fonts/PlayfairDispl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youtube.com/v/8V06ZOQuo0k" TargetMode="External"/><Relationship Id="rId4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Factors of Production</a:t>
            </a:r>
          </a:p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0" y="1480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Foldable with 4 Factors of Production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0" y="653575"/>
            <a:ext cx="4193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Fold paper lengthwise, to create 2 long halves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Fold this into 4 sections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Create 4 Tabs, 1 for each factor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Each tab should have a factor of production and a picture to represent the factor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When opened the top of each tab should have a good definition for the factor and then the bottom should be left as space to write examples of the factor from the Lorax movie clip.</a:t>
            </a:r>
          </a:p>
        </p:txBody>
      </p:sp>
      <p:pic>
        <p:nvPicPr>
          <p:cNvPr descr="fold.jpg" id="66" name="Shape 66"/>
          <p:cNvPicPr preferRelativeResize="0"/>
          <p:nvPr/>
        </p:nvPicPr>
        <p:blipFill rotWithShape="1">
          <a:blip r:embed="rId3">
            <a:alphaModFix/>
          </a:blip>
          <a:srcRect b="3238" l="20473" r="34261" t="10390"/>
          <a:stretch/>
        </p:blipFill>
        <p:spPr>
          <a:xfrm rot="-5400000">
            <a:off x="5749425" y="-835447"/>
            <a:ext cx="1829096" cy="49415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ld2.jpg" id="67" name="Shape 67"/>
          <p:cNvPicPr preferRelativeResize="0"/>
          <p:nvPr/>
        </p:nvPicPr>
        <p:blipFill rotWithShape="1">
          <a:blip r:embed="rId4">
            <a:alphaModFix/>
          </a:blip>
          <a:srcRect b="0" l="4459" r="3780" t="7621"/>
          <a:stretch/>
        </p:blipFill>
        <p:spPr>
          <a:xfrm rot="-5400000">
            <a:off x="5317160" y="1423639"/>
            <a:ext cx="2732100" cy="4984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descr="Dr Seuss' Original Lorax animated TV special from 1972.  Follows the actual story line of the book." id="74" name="Shape 74" title="The Lorax (original)">
            <a:hlinkClick r:id="rId3"/>
          </p:cNvPr>
          <p:cNvSpPr/>
          <p:nvPr/>
        </p:nvSpPr>
        <p:spPr>
          <a:xfrm>
            <a:off x="1973125" y="445022"/>
            <a:ext cx="5426625" cy="40699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