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4" name="Shape 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1" name="Shape 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8" name="Shape 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5" name="Shape 1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8" name="Shape 1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6" name="Shape 1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3" name="Shape 1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0" name="Shape 1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8" name="Shape 1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 name="Shape 13"/>
        <p:cNvGrpSpPr/>
        <p:nvPr/>
      </p:nvGrpSpPr>
      <p:grpSpPr>
        <a:xfrm>
          <a:off x="0" y="0"/>
          <a:ext cx="0" cy="0"/>
          <a:chOff x="0" y="0"/>
          <a:chExt cx="0" cy="0"/>
        </a:xfrm>
      </p:grpSpPr>
      <p:sp>
        <p:nvSpPr>
          <p:cNvPr id="14" name="Shape 14"/>
          <p:cNvSpPr txBox="1"/>
          <p:nvPr>
            <p:ph type="ctrTitle"/>
          </p:nvPr>
        </p:nvSpPr>
        <p:spPr>
          <a:xfrm>
            <a:off x="685800" y="1905000"/>
            <a:ext cx="7543800" cy="2593975"/>
          </a:xfrm>
          <a:prstGeom prst="rect">
            <a:avLst/>
          </a:prstGeom>
          <a:noFill/>
          <a:ln>
            <a:noFill/>
          </a:ln>
        </p:spPr>
        <p:txBody>
          <a:bodyPr anchorCtr="0" anchor="b" bIns="91425" lIns="91425" rIns="91425" tIns="91425"/>
          <a:lstStyle>
            <a:lvl1pPr indent="0" lvl="0" marL="0" marR="0" rtl="0" algn="l">
              <a:spcBef>
                <a:spcPts val="0"/>
              </a:spcBef>
              <a:buClr>
                <a:schemeClr val="dk2"/>
              </a:buClr>
              <a:buFont typeface="Cambria"/>
              <a:buNone/>
              <a:defRPr b="0" i="0" sz="6600" u="none" cap="none" strike="noStrike">
                <a:solidFill>
                  <a:schemeClr val="dk2"/>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 name="Shape 15"/>
          <p:cNvSpPr txBox="1"/>
          <p:nvPr>
            <p:ph idx="1" type="subTitle"/>
          </p:nvPr>
        </p:nvSpPr>
        <p:spPr>
          <a:xfrm>
            <a:off x="685800" y="4572000"/>
            <a:ext cx="6461759" cy="1066799"/>
          </a:xfrm>
          <a:prstGeom prst="rect">
            <a:avLst/>
          </a:prstGeom>
          <a:noFill/>
          <a:ln>
            <a:noFill/>
          </a:ln>
        </p:spPr>
        <p:txBody>
          <a:bodyPr anchorCtr="0" anchor="t" bIns="91425" lIns="91425" rIns="91425" tIns="91425"/>
          <a:lstStyle>
            <a:lvl1pPr indent="0" lvl="0" marL="0" marR="0" rtl="0" algn="l">
              <a:spcBef>
                <a:spcPts val="400"/>
              </a:spcBef>
              <a:buClr>
                <a:schemeClr val="accent1"/>
              </a:buClr>
              <a:buFont typeface="Arial"/>
              <a:buNone/>
              <a:defRPr b="0" i="0" sz="2000" u="none" cap="none" strike="noStrike">
                <a:solidFill>
                  <a:srgbClr val="8C8B8A"/>
                </a:solidFill>
                <a:latin typeface="Calibri"/>
                <a:ea typeface="Calibri"/>
                <a:cs typeface="Calibri"/>
                <a:sym typeface="Calibri"/>
              </a:defRPr>
            </a:lvl1pPr>
            <a:lvl2pPr indent="0" lvl="1" marL="457200" marR="0" rtl="0" algn="ctr">
              <a:spcBef>
                <a:spcPts val="400"/>
              </a:spcBef>
              <a:buClr>
                <a:schemeClr val="accent2"/>
              </a:buClr>
              <a:buFont typeface="Arial"/>
              <a:buNone/>
              <a:defRPr b="0" i="0" sz="2000" u="none" cap="none" strike="noStrike">
                <a:solidFill>
                  <a:srgbClr val="8C8B8A"/>
                </a:solidFill>
                <a:latin typeface="Calibri"/>
                <a:ea typeface="Calibri"/>
                <a:cs typeface="Calibri"/>
                <a:sym typeface="Calibri"/>
              </a:defRPr>
            </a:lvl2pPr>
            <a:lvl3pPr indent="0" lvl="2" marL="914400" marR="0" rtl="0" algn="ctr">
              <a:spcBef>
                <a:spcPts val="360"/>
              </a:spcBef>
              <a:buClr>
                <a:schemeClr val="accent3"/>
              </a:buClr>
              <a:buFont typeface="Arial"/>
              <a:buNone/>
              <a:defRPr b="0" i="0" sz="1800" u="none" cap="none" strike="noStrike">
                <a:solidFill>
                  <a:srgbClr val="8C8B8A"/>
                </a:solidFill>
                <a:latin typeface="Calibri"/>
                <a:ea typeface="Calibri"/>
                <a:cs typeface="Calibri"/>
                <a:sym typeface="Calibri"/>
              </a:defRPr>
            </a:lvl3pPr>
            <a:lvl4pPr indent="0" lvl="3" marL="1371600" marR="0" rtl="0" algn="ctr">
              <a:spcBef>
                <a:spcPts val="320"/>
              </a:spcBef>
              <a:buClr>
                <a:schemeClr val="accent4"/>
              </a:buClr>
              <a:buFont typeface="Arial"/>
              <a:buNone/>
              <a:defRPr b="0" i="0" sz="1600" u="none" cap="none" strike="noStrike">
                <a:solidFill>
                  <a:srgbClr val="8C8B8A"/>
                </a:solidFill>
                <a:latin typeface="Calibri"/>
                <a:ea typeface="Calibri"/>
                <a:cs typeface="Calibri"/>
                <a:sym typeface="Calibri"/>
              </a:defRPr>
            </a:lvl4pPr>
            <a:lvl5pPr indent="0" lvl="4" marL="1828800" marR="0" rtl="0" algn="ctr">
              <a:spcBef>
                <a:spcPts val="280"/>
              </a:spcBef>
              <a:buClr>
                <a:schemeClr val="accent5"/>
              </a:buClr>
              <a:buFont typeface="Arial"/>
              <a:buNone/>
              <a:defRPr b="0" i="0" sz="1400" u="none" cap="none" strike="noStrike">
                <a:solidFill>
                  <a:srgbClr val="8C8B8A"/>
                </a:solidFill>
                <a:latin typeface="Calibri"/>
                <a:ea typeface="Calibri"/>
                <a:cs typeface="Calibri"/>
                <a:sym typeface="Calibri"/>
              </a:defRPr>
            </a:lvl5pPr>
            <a:lvl6pPr indent="0" lvl="5" marL="2286000" marR="0" rtl="0" algn="ctr">
              <a:spcBef>
                <a:spcPts val="280"/>
              </a:spcBef>
              <a:buClr>
                <a:schemeClr val="accent1"/>
              </a:buClr>
              <a:buFont typeface="Arial"/>
              <a:buNone/>
              <a:defRPr b="0" i="0" sz="1400" u="none" cap="none" strike="noStrike">
                <a:solidFill>
                  <a:srgbClr val="8C8B8A"/>
                </a:solidFill>
                <a:latin typeface="Calibri"/>
                <a:ea typeface="Calibri"/>
                <a:cs typeface="Calibri"/>
                <a:sym typeface="Calibri"/>
              </a:defRPr>
            </a:lvl6pPr>
            <a:lvl7pPr indent="0" lvl="6" marL="2743200" marR="0" rtl="0" algn="ctr">
              <a:spcBef>
                <a:spcPts val="280"/>
              </a:spcBef>
              <a:buClr>
                <a:schemeClr val="accent2"/>
              </a:buClr>
              <a:buFont typeface="Arial"/>
              <a:buNone/>
              <a:defRPr b="0" i="0" sz="1400" u="none" cap="none" strike="noStrike">
                <a:solidFill>
                  <a:srgbClr val="8C8B8A"/>
                </a:solidFill>
                <a:latin typeface="Calibri"/>
                <a:ea typeface="Calibri"/>
                <a:cs typeface="Calibri"/>
                <a:sym typeface="Calibri"/>
              </a:defRPr>
            </a:lvl7pPr>
            <a:lvl8pPr indent="0" lvl="7" marL="3200400" marR="0" rtl="0" algn="ctr">
              <a:spcBef>
                <a:spcPts val="280"/>
              </a:spcBef>
              <a:buClr>
                <a:schemeClr val="accent3"/>
              </a:buClr>
              <a:buFont typeface="Arial"/>
              <a:buNone/>
              <a:defRPr b="0" i="0" sz="1400" u="none" cap="none" strike="noStrike">
                <a:solidFill>
                  <a:srgbClr val="8C8B8A"/>
                </a:solidFill>
                <a:latin typeface="Calibri"/>
                <a:ea typeface="Calibri"/>
                <a:cs typeface="Calibri"/>
                <a:sym typeface="Calibri"/>
              </a:defRPr>
            </a:lvl8pPr>
            <a:lvl9pPr indent="0" lvl="8" marL="3657600" marR="0" rtl="0" algn="ctr">
              <a:spcBef>
                <a:spcPts val="280"/>
              </a:spcBef>
              <a:buClr>
                <a:schemeClr val="accent4"/>
              </a:buClr>
              <a:buFont typeface="Arial"/>
              <a:buNone/>
              <a:defRPr b="0" i="0" sz="1400" u="none" cap="none" strike="noStrike">
                <a:solidFill>
                  <a:srgbClr val="8C8B8A"/>
                </a:solidFill>
                <a:latin typeface="Calibri"/>
                <a:ea typeface="Calibri"/>
                <a:cs typeface="Calibri"/>
                <a:sym typeface="Calibri"/>
              </a:defRPr>
            </a:lvl9pPr>
          </a:lstStyle>
          <a:p/>
        </p:txBody>
      </p:sp>
      <p:sp>
        <p:nvSpPr>
          <p:cNvPr id="16" name="Shape 16"/>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7" name="Shape 17"/>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 name="Shape 18"/>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0" name="Shape 70"/>
        <p:cNvGrpSpPr/>
        <p:nvPr/>
      </p:nvGrpSpPr>
      <p:grpSpPr>
        <a:xfrm>
          <a:off x="0" y="0"/>
          <a:ext cx="0" cy="0"/>
          <a:chOff x="0" y="0"/>
          <a:chExt cx="0" cy="0"/>
        </a:xfrm>
      </p:grpSpPr>
      <p:sp>
        <p:nvSpPr>
          <p:cNvPr id="71" name="Shape 71"/>
          <p:cNvSpPr txBox="1"/>
          <p:nvPr>
            <p:ph type="title"/>
          </p:nvPr>
        </p:nvSpPr>
        <p:spPr>
          <a:xfrm>
            <a:off x="457200" y="274637"/>
            <a:ext cx="7619999" cy="1143000"/>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Cambria"/>
              <a:buNone/>
              <a:defRPr b="0" i="0" sz="4600" u="none" cap="none" strike="noStrike">
                <a:solidFill>
                  <a:schemeClr val="dk2"/>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2" name="Shape 72"/>
          <p:cNvSpPr txBox="1"/>
          <p:nvPr>
            <p:ph idx="1" type="body"/>
          </p:nvPr>
        </p:nvSpPr>
        <p:spPr>
          <a:xfrm rot="5400000">
            <a:off x="1866899" y="190500"/>
            <a:ext cx="4800600" cy="7619999"/>
          </a:xfrm>
          <a:prstGeom prst="rect">
            <a:avLst/>
          </a:prstGeom>
          <a:noFill/>
          <a:ln>
            <a:noFill/>
          </a:ln>
        </p:spPr>
        <p:txBody>
          <a:bodyPr anchorCtr="0" anchor="t" bIns="91425" lIns="91425" rIns="91425" tIns="91425"/>
          <a:lstStyle>
            <a:lvl1pPr indent="-88900" lvl="0" marL="342900" marR="0" rtl="0" algn="l">
              <a:spcBef>
                <a:spcPts val="440"/>
              </a:spcBef>
              <a:buClr>
                <a:schemeClr val="accent1"/>
              </a:buClr>
              <a:buSzPct val="100000"/>
              <a:buFont typeface="Arial"/>
              <a:buChar char="•"/>
              <a:defRPr b="0" i="0" sz="2200" u="none" cap="none" strike="noStrike">
                <a:solidFill>
                  <a:schemeClr val="dk1"/>
                </a:solidFill>
                <a:latin typeface="Calibri"/>
                <a:ea typeface="Calibri"/>
                <a:cs typeface="Calibri"/>
                <a:sym typeface="Calibri"/>
              </a:defRPr>
            </a:lvl1pPr>
            <a:lvl2pPr indent="-106680" lvl="1" marL="640080" marR="0" rtl="0" algn="l">
              <a:spcBef>
                <a:spcPts val="400"/>
              </a:spcBef>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6839" lvl="2" marL="1005839" marR="0" rtl="0" algn="l">
              <a:spcBef>
                <a:spcPts val="360"/>
              </a:spcBef>
              <a:buClr>
                <a:schemeClr val="accent3"/>
              </a:buClr>
              <a:buSzPct val="100000"/>
              <a:buFont typeface="Arial"/>
              <a:buChar char="•"/>
              <a:defRPr b="0" i="0" sz="1800" u="none" cap="none" strike="noStrike">
                <a:solidFill>
                  <a:schemeClr val="dk1"/>
                </a:solidFill>
                <a:latin typeface="Calibri"/>
                <a:ea typeface="Calibri"/>
                <a:cs typeface="Calibri"/>
                <a:sym typeface="Calibri"/>
              </a:defRPr>
            </a:lvl3pPr>
            <a:lvl4pPr indent="-137160" lvl="3" marL="1280160" marR="0" rtl="0" algn="l">
              <a:spcBef>
                <a:spcPts val="320"/>
              </a:spcBef>
              <a:buClr>
                <a:schemeClr val="accent4"/>
              </a:buClr>
              <a:buSzPct val="100000"/>
              <a:buFont typeface="Arial"/>
              <a:buChar char="•"/>
              <a:defRPr b="0" i="0" sz="1600" u="none" cap="none" strike="noStrike">
                <a:solidFill>
                  <a:schemeClr val="dk1"/>
                </a:solidFill>
                <a:latin typeface="Calibri"/>
                <a:ea typeface="Calibri"/>
                <a:cs typeface="Calibri"/>
                <a:sym typeface="Calibri"/>
              </a:defRPr>
            </a:lvl4pPr>
            <a:lvl5pPr indent="-144780" lvl="4" marL="1554480" marR="0" rtl="0" algn="l">
              <a:spcBef>
                <a:spcPts val="280"/>
              </a:spcBef>
              <a:buClr>
                <a:schemeClr val="accent5"/>
              </a:buClr>
              <a:buSzPct val="100000"/>
              <a:buFont typeface="Arial"/>
              <a:buChar char="•"/>
              <a:defRPr b="0" i="0" sz="1400" u="none" cap="none" strike="noStrike">
                <a:solidFill>
                  <a:schemeClr val="dk1"/>
                </a:solidFill>
                <a:latin typeface="Calibri"/>
                <a:ea typeface="Calibri"/>
                <a:cs typeface="Calibri"/>
                <a:sym typeface="Calibri"/>
              </a:defRPr>
            </a:lvl5pPr>
            <a:lvl6pPr indent="-99060" lvl="5" marL="1737360" marR="0" rtl="0" algn="l">
              <a:spcBef>
                <a:spcPts val="280"/>
              </a:spcBef>
              <a:buClr>
                <a:schemeClr val="accent1"/>
              </a:buClr>
              <a:buSzPct val="100000"/>
              <a:buFont typeface="Arial"/>
              <a:buChar char="•"/>
              <a:defRPr b="0" i="0" sz="1400" u="none" cap="none" strike="noStrike">
                <a:solidFill>
                  <a:schemeClr val="dk1"/>
                </a:solidFill>
                <a:latin typeface="Calibri"/>
                <a:ea typeface="Calibri"/>
                <a:cs typeface="Calibri"/>
                <a:sym typeface="Calibri"/>
              </a:defRPr>
            </a:lvl6pPr>
            <a:lvl7pPr indent="-104139" lvl="6" marL="1920240" marR="0" rtl="0" algn="l">
              <a:spcBef>
                <a:spcPts val="280"/>
              </a:spcBef>
              <a:buClr>
                <a:schemeClr val="accent2"/>
              </a:buClr>
              <a:buSzPct val="100000"/>
              <a:buFont typeface="Arial"/>
              <a:buChar char="•"/>
              <a:defRPr b="0" i="0" sz="1400" u="none" cap="none" strike="noStrike">
                <a:solidFill>
                  <a:schemeClr val="dk1"/>
                </a:solidFill>
                <a:latin typeface="Calibri"/>
                <a:ea typeface="Calibri"/>
                <a:cs typeface="Calibri"/>
                <a:sym typeface="Calibri"/>
              </a:defRPr>
            </a:lvl7pPr>
            <a:lvl8pPr indent="-96520" lvl="7" marL="2103120" marR="0" rtl="0" algn="l">
              <a:spcBef>
                <a:spcPts val="280"/>
              </a:spcBef>
              <a:buClr>
                <a:schemeClr val="accent3"/>
              </a:buClr>
              <a:buSzPct val="100000"/>
              <a:buFont typeface="Arial"/>
              <a:buChar char="•"/>
              <a:defRPr b="0" i="0" sz="1400" u="none" cap="none" strike="noStrike">
                <a:solidFill>
                  <a:schemeClr val="dk1"/>
                </a:solidFill>
                <a:latin typeface="Calibri"/>
                <a:ea typeface="Calibri"/>
                <a:cs typeface="Calibri"/>
                <a:sym typeface="Calibri"/>
              </a:defRPr>
            </a:lvl8pPr>
            <a:lvl9pPr indent="-101600" lvl="8" marL="2286000" marR="0" rtl="0" algn="l">
              <a:spcBef>
                <a:spcPts val="280"/>
              </a:spcBef>
              <a:buClr>
                <a:schemeClr val="accent4"/>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73" name="Shape 73"/>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4" name="Shape 74"/>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5" name="Shape 75"/>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lang="en-US" sz="1800">
                <a:solidFill>
                  <a:srgbClr val="FFFFFF"/>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6" name="Shape 76"/>
        <p:cNvGrpSpPr/>
        <p:nvPr/>
      </p:nvGrpSpPr>
      <p:grpSpPr>
        <a:xfrm>
          <a:off x="0" y="0"/>
          <a:ext cx="0" cy="0"/>
          <a:chOff x="0" y="0"/>
          <a:chExt cx="0" cy="0"/>
        </a:xfrm>
      </p:grpSpPr>
      <p:sp>
        <p:nvSpPr>
          <p:cNvPr id="77" name="Shape 77"/>
          <p:cNvSpPr txBox="1"/>
          <p:nvPr>
            <p:ph type="title"/>
          </p:nvPr>
        </p:nvSpPr>
        <p:spPr>
          <a:xfrm rot="5400000">
            <a:off x="4579937" y="2324100"/>
            <a:ext cx="5851525" cy="1752600"/>
          </a:xfrm>
          <a:prstGeom prst="rect">
            <a:avLst/>
          </a:prstGeom>
          <a:noFill/>
          <a:ln>
            <a:noFill/>
          </a:ln>
        </p:spPr>
        <p:txBody>
          <a:bodyPr anchorCtr="0" anchor="b" bIns="91425" lIns="91425" rIns="91425" tIns="91425"/>
          <a:lstStyle>
            <a:lvl1pPr indent="0" lvl="0" marL="0" marR="0" rtl="0" algn="l">
              <a:spcBef>
                <a:spcPts val="0"/>
              </a:spcBef>
              <a:buClr>
                <a:schemeClr val="dk2"/>
              </a:buClr>
              <a:buFont typeface="Cambria"/>
              <a:buNone/>
              <a:defRPr b="0" i="0" sz="4600" u="none" cap="none" strike="noStrike">
                <a:solidFill>
                  <a:schemeClr val="dk2"/>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8" name="Shape 78"/>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88900" lvl="0" marL="342900" marR="0" rtl="0" algn="l">
              <a:spcBef>
                <a:spcPts val="440"/>
              </a:spcBef>
              <a:buClr>
                <a:schemeClr val="accent1"/>
              </a:buClr>
              <a:buSzPct val="100000"/>
              <a:buFont typeface="Arial"/>
              <a:buChar char="•"/>
              <a:defRPr b="0" i="0" sz="2200" u="none" cap="none" strike="noStrike">
                <a:solidFill>
                  <a:schemeClr val="dk1"/>
                </a:solidFill>
                <a:latin typeface="Calibri"/>
                <a:ea typeface="Calibri"/>
                <a:cs typeface="Calibri"/>
                <a:sym typeface="Calibri"/>
              </a:defRPr>
            </a:lvl1pPr>
            <a:lvl2pPr indent="-106680" lvl="1" marL="640080" marR="0" rtl="0" algn="l">
              <a:spcBef>
                <a:spcPts val="400"/>
              </a:spcBef>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6839" lvl="2" marL="1005839" marR="0" rtl="0" algn="l">
              <a:spcBef>
                <a:spcPts val="360"/>
              </a:spcBef>
              <a:buClr>
                <a:schemeClr val="accent3"/>
              </a:buClr>
              <a:buSzPct val="100000"/>
              <a:buFont typeface="Arial"/>
              <a:buChar char="•"/>
              <a:defRPr b="0" i="0" sz="1800" u="none" cap="none" strike="noStrike">
                <a:solidFill>
                  <a:schemeClr val="dk1"/>
                </a:solidFill>
                <a:latin typeface="Calibri"/>
                <a:ea typeface="Calibri"/>
                <a:cs typeface="Calibri"/>
                <a:sym typeface="Calibri"/>
              </a:defRPr>
            </a:lvl3pPr>
            <a:lvl4pPr indent="-137160" lvl="3" marL="1280160" marR="0" rtl="0" algn="l">
              <a:spcBef>
                <a:spcPts val="320"/>
              </a:spcBef>
              <a:buClr>
                <a:schemeClr val="accent4"/>
              </a:buClr>
              <a:buSzPct val="100000"/>
              <a:buFont typeface="Arial"/>
              <a:buChar char="•"/>
              <a:defRPr b="0" i="0" sz="1600" u="none" cap="none" strike="noStrike">
                <a:solidFill>
                  <a:schemeClr val="dk1"/>
                </a:solidFill>
                <a:latin typeface="Calibri"/>
                <a:ea typeface="Calibri"/>
                <a:cs typeface="Calibri"/>
                <a:sym typeface="Calibri"/>
              </a:defRPr>
            </a:lvl4pPr>
            <a:lvl5pPr indent="-144780" lvl="4" marL="1554480" marR="0" rtl="0" algn="l">
              <a:spcBef>
                <a:spcPts val="280"/>
              </a:spcBef>
              <a:buClr>
                <a:schemeClr val="accent5"/>
              </a:buClr>
              <a:buSzPct val="100000"/>
              <a:buFont typeface="Arial"/>
              <a:buChar char="•"/>
              <a:defRPr b="0" i="0" sz="1400" u="none" cap="none" strike="noStrike">
                <a:solidFill>
                  <a:schemeClr val="dk1"/>
                </a:solidFill>
                <a:latin typeface="Calibri"/>
                <a:ea typeface="Calibri"/>
                <a:cs typeface="Calibri"/>
                <a:sym typeface="Calibri"/>
              </a:defRPr>
            </a:lvl5pPr>
            <a:lvl6pPr indent="-99060" lvl="5" marL="1737360" marR="0" rtl="0" algn="l">
              <a:spcBef>
                <a:spcPts val="280"/>
              </a:spcBef>
              <a:buClr>
                <a:schemeClr val="accent1"/>
              </a:buClr>
              <a:buSzPct val="100000"/>
              <a:buFont typeface="Arial"/>
              <a:buChar char="•"/>
              <a:defRPr b="0" i="0" sz="1400" u="none" cap="none" strike="noStrike">
                <a:solidFill>
                  <a:schemeClr val="dk1"/>
                </a:solidFill>
                <a:latin typeface="Calibri"/>
                <a:ea typeface="Calibri"/>
                <a:cs typeface="Calibri"/>
                <a:sym typeface="Calibri"/>
              </a:defRPr>
            </a:lvl6pPr>
            <a:lvl7pPr indent="-104139" lvl="6" marL="1920240" marR="0" rtl="0" algn="l">
              <a:spcBef>
                <a:spcPts val="280"/>
              </a:spcBef>
              <a:buClr>
                <a:schemeClr val="accent2"/>
              </a:buClr>
              <a:buSzPct val="100000"/>
              <a:buFont typeface="Arial"/>
              <a:buChar char="•"/>
              <a:defRPr b="0" i="0" sz="1400" u="none" cap="none" strike="noStrike">
                <a:solidFill>
                  <a:schemeClr val="dk1"/>
                </a:solidFill>
                <a:latin typeface="Calibri"/>
                <a:ea typeface="Calibri"/>
                <a:cs typeface="Calibri"/>
                <a:sym typeface="Calibri"/>
              </a:defRPr>
            </a:lvl7pPr>
            <a:lvl8pPr indent="-96520" lvl="7" marL="2103120" marR="0" rtl="0" algn="l">
              <a:spcBef>
                <a:spcPts val="280"/>
              </a:spcBef>
              <a:buClr>
                <a:schemeClr val="accent3"/>
              </a:buClr>
              <a:buSzPct val="100000"/>
              <a:buFont typeface="Arial"/>
              <a:buChar char="•"/>
              <a:defRPr b="0" i="0" sz="1400" u="none" cap="none" strike="noStrike">
                <a:solidFill>
                  <a:schemeClr val="dk1"/>
                </a:solidFill>
                <a:latin typeface="Calibri"/>
                <a:ea typeface="Calibri"/>
                <a:cs typeface="Calibri"/>
                <a:sym typeface="Calibri"/>
              </a:defRPr>
            </a:lvl8pPr>
            <a:lvl9pPr indent="-101600" lvl="8" marL="2286000" marR="0" rtl="0" algn="l">
              <a:spcBef>
                <a:spcPts val="280"/>
              </a:spcBef>
              <a:buClr>
                <a:schemeClr val="accent4"/>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79" name="Shape 79"/>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0" name="Shape 80"/>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1" name="Shape 81"/>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lang="en-US" sz="1800">
                <a:solidFill>
                  <a:srgbClr val="FFFFFF"/>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9" name="Shape 19"/>
        <p:cNvGrpSpPr/>
        <p:nvPr/>
      </p:nvGrpSpPr>
      <p:grpSpPr>
        <a:xfrm>
          <a:off x="0" y="0"/>
          <a:ext cx="0" cy="0"/>
          <a:chOff x="0" y="0"/>
          <a:chExt cx="0" cy="0"/>
        </a:xfrm>
      </p:grpSpPr>
      <p:sp>
        <p:nvSpPr>
          <p:cNvPr id="20" name="Shape 20"/>
          <p:cNvSpPr txBox="1"/>
          <p:nvPr>
            <p:ph type="title"/>
          </p:nvPr>
        </p:nvSpPr>
        <p:spPr>
          <a:xfrm>
            <a:off x="457200" y="274637"/>
            <a:ext cx="7619999" cy="1143000"/>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Cambria"/>
              <a:buNone/>
              <a:defRPr b="0" i="0" sz="4600" u="none" cap="none" strike="noStrike">
                <a:solidFill>
                  <a:schemeClr val="dk2"/>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1" name="Shape 21"/>
          <p:cNvSpPr txBox="1"/>
          <p:nvPr>
            <p:ph idx="1" type="body"/>
          </p:nvPr>
        </p:nvSpPr>
        <p:spPr>
          <a:xfrm>
            <a:off x="457200" y="1600200"/>
            <a:ext cx="7619999" cy="4800600"/>
          </a:xfrm>
          <a:prstGeom prst="rect">
            <a:avLst/>
          </a:prstGeom>
          <a:noFill/>
          <a:ln>
            <a:noFill/>
          </a:ln>
        </p:spPr>
        <p:txBody>
          <a:bodyPr anchorCtr="0" anchor="t" bIns="91425" lIns="91425" rIns="91425" tIns="91425"/>
          <a:lstStyle>
            <a:lvl1pPr indent="-88900" lvl="0" marL="342900" marR="0" rtl="0" algn="l">
              <a:spcBef>
                <a:spcPts val="440"/>
              </a:spcBef>
              <a:buClr>
                <a:schemeClr val="accent1"/>
              </a:buClr>
              <a:buSzPct val="100000"/>
              <a:buFont typeface="Arial"/>
              <a:buChar char="•"/>
              <a:defRPr b="0" i="0" sz="2200" u="none" cap="none" strike="noStrike">
                <a:solidFill>
                  <a:schemeClr val="dk1"/>
                </a:solidFill>
                <a:latin typeface="Calibri"/>
                <a:ea typeface="Calibri"/>
                <a:cs typeface="Calibri"/>
                <a:sym typeface="Calibri"/>
              </a:defRPr>
            </a:lvl1pPr>
            <a:lvl2pPr indent="-106680" lvl="1" marL="640080" marR="0" rtl="0" algn="l">
              <a:spcBef>
                <a:spcPts val="400"/>
              </a:spcBef>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6839" lvl="2" marL="1005839" marR="0" rtl="0" algn="l">
              <a:spcBef>
                <a:spcPts val="360"/>
              </a:spcBef>
              <a:buClr>
                <a:schemeClr val="accent3"/>
              </a:buClr>
              <a:buSzPct val="100000"/>
              <a:buFont typeface="Arial"/>
              <a:buChar char="•"/>
              <a:defRPr b="0" i="0" sz="1800" u="none" cap="none" strike="noStrike">
                <a:solidFill>
                  <a:schemeClr val="dk1"/>
                </a:solidFill>
                <a:latin typeface="Calibri"/>
                <a:ea typeface="Calibri"/>
                <a:cs typeface="Calibri"/>
                <a:sym typeface="Calibri"/>
              </a:defRPr>
            </a:lvl3pPr>
            <a:lvl4pPr indent="-137160" lvl="3" marL="1280160" marR="0" rtl="0" algn="l">
              <a:spcBef>
                <a:spcPts val="320"/>
              </a:spcBef>
              <a:buClr>
                <a:schemeClr val="accent4"/>
              </a:buClr>
              <a:buSzPct val="100000"/>
              <a:buFont typeface="Arial"/>
              <a:buChar char="•"/>
              <a:defRPr b="0" i="0" sz="1600" u="none" cap="none" strike="noStrike">
                <a:solidFill>
                  <a:schemeClr val="dk1"/>
                </a:solidFill>
                <a:latin typeface="Calibri"/>
                <a:ea typeface="Calibri"/>
                <a:cs typeface="Calibri"/>
                <a:sym typeface="Calibri"/>
              </a:defRPr>
            </a:lvl4pPr>
            <a:lvl5pPr indent="-144780" lvl="4" marL="1554480" marR="0" rtl="0" algn="l">
              <a:spcBef>
                <a:spcPts val="280"/>
              </a:spcBef>
              <a:buClr>
                <a:schemeClr val="accent5"/>
              </a:buClr>
              <a:buSzPct val="100000"/>
              <a:buFont typeface="Arial"/>
              <a:buChar char="•"/>
              <a:defRPr b="0" i="0" sz="1400" u="none" cap="none" strike="noStrike">
                <a:solidFill>
                  <a:schemeClr val="dk1"/>
                </a:solidFill>
                <a:latin typeface="Calibri"/>
                <a:ea typeface="Calibri"/>
                <a:cs typeface="Calibri"/>
                <a:sym typeface="Calibri"/>
              </a:defRPr>
            </a:lvl5pPr>
            <a:lvl6pPr indent="-99060" lvl="5" marL="1737360" marR="0" rtl="0" algn="l">
              <a:spcBef>
                <a:spcPts val="280"/>
              </a:spcBef>
              <a:buClr>
                <a:schemeClr val="accent1"/>
              </a:buClr>
              <a:buSzPct val="100000"/>
              <a:buFont typeface="Arial"/>
              <a:buChar char="•"/>
              <a:defRPr b="0" i="0" sz="1400" u="none" cap="none" strike="noStrike">
                <a:solidFill>
                  <a:schemeClr val="dk1"/>
                </a:solidFill>
                <a:latin typeface="Calibri"/>
                <a:ea typeface="Calibri"/>
                <a:cs typeface="Calibri"/>
                <a:sym typeface="Calibri"/>
              </a:defRPr>
            </a:lvl6pPr>
            <a:lvl7pPr indent="-104139" lvl="6" marL="1920240" marR="0" rtl="0" algn="l">
              <a:spcBef>
                <a:spcPts val="280"/>
              </a:spcBef>
              <a:buClr>
                <a:schemeClr val="accent2"/>
              </a:buClr>
              <a:buSzPct val="100000"/>
              <a:buFont typeface="Arial"/>
              <a:buChar char="•"/>
              <a:defRPr b="0" i="0" sz="1400" u="none" cap="none" strike="noStrike">
                <a:solidFill>
                  <a:schemeClr val="dk1"/>
                </a:solidFill>
                <a:latin typeface="Calibri"/>
                <a:ea typeface="Calibri"/>
                <a:cs typeface="Calibri"/>
                <a:sym typeface="Calibri"/>
              </a:defRPr>
            </a:lvl7pPr>
            <a:lvl8pPr indent="-96520" lvl="7" marL="2103120" marR="0" rtl="0" algn="l">
              <a:spcBef>
                <a:spcPts val="280"/>
              </a:spcBef>
              <a:buClr>
                <a:schemeClr val="accent3"/>
              </a:buClr>
              <a:buSzPct val="100000"/>
              <a:buFont typeface="Arial"/>
              <a:buChar char="•"/>
              <a:defRPr b="0" i="0" sz="1400" u="none" cap="none" strike="noStrike">
                <a:solidFill>
                  <a:schemeClr val="dk1"/>
                </a:solidFill>
                <a:latin typeface="Calibri"/>
                <a:ea typeface="Calibri"/>
                <a:cs typeface="Calibri"/>
                <a:sym typeface="Calibri"/>
              </a:defRPr>
            </a:lvl8pPr>
            <a:lvl9pPr indent="-101600" lvl="8" marL="2286000" marR="0" rtl="0" algn="l">
              <a:spcBef>
                <a:spcPts val="280"/>
              </a:spcBef>
              <a:buClr>
                <a:schemeClr val="accent4"/>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22" name="Shape 22"/>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3" name="Shape 23"/>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4" name="Shape 24"/>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5" name="Shape 25"/>
        <p:cNvGrpSpPr/>
        <p:nvPr/>
      </p:nvGrpSpPr>
      <p:grpSpPr>
        <a:xfrm>
          <a:off x="0" y="0"/>
          <a:ext cx="0" cy="0"/>
          <a:chOff x="0" y="0"/>
          <a:chExt cx="0" cy="0"/>
        </a:xfrm>
      </p:grpSpPr>
      <p:sp>
        <p:nvSpPr>
          <p:cNvPr id="26" name="Shape 26"/>
          <p:cNvSpPr txBox="1"/>
          <p:nvPr>
            <p:ph type="title"/>
          </p:nvPr>
        </p:nvSpPr>
        <p:spPr>
          <a:xfrm>
            <a:off x="457200" y="274637"/>
            <a:ext cx="7619999" cy="1143000"/>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Cambria"/>
              <a:buNone/>
              <a:defRPr b="0" i="0" sz="4600" u="none" cap="none" strike="noStrike">
                <a:solidFill>
                  <a:schemeClr val="dk2"/>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 name="Shape 27"/>
          <p:cNvSpPr txBox="1"/>
          <p:nvPr>
            <p:ph idx="1" type="body"/>
          </p:nvPr>
        </p:nvSpPr>
        <p:spPr>
          <a:xfrm>
            <a:off x="457200" y="1536191"/>
            <a:ext cx="3657600" cy="4590288"/>
          </a:xfrm>
          <a:prstGeom prst="rect">
            <a:avLst/>
          </a:prstGeom>
          <a:noFill/>
          <a:ln>
            <a:noFill/>
          </a:ln>
        </p:spPr>
        <p:txBody>
          <a:bodyPr anchorCtr="0" anchor="t" bIns="91425" lIns="91425" rIns="91425" tIns="91425"/>
          <a:lstStyle>
            <a:lvl1pPr indent="-50800" lvl="0" marL="342900" marR="0" rtl="0" algn="l">
              <a:spcBef>
                <a:spcPts val="560"/>
              </a:spcBef>
              <a:buClr>
                <a:schemeClr val="accent1"/>
              </a:buClr>
              <a:buSzPct val="100000"/>
              <a:buFont typeface="Arial"/>
              <a:buChar char="•"/>
              <a:defRPr b="0" i="0" sz="2800" u="none" cap="none" strike="noStrike">
                <a:solidFill>
                  <a:schemeClr val="dk1"/>
                </a:solidFill>
                <a:latin typeface="Calibri"/>
                <a:ea typeface="Calibri"/>
                <a:cs typeface="Calibri"/>
                <a:sym typeface="Calibri"/>
              </a:defRPr>
            </a:lvl1pPr>
            <a:lvl2pPr indent="-81280" lvl="1" marL="640080" marR="0" rtl="0" algn="l">
              <a:spcBef>
                <a:spcPts val="480"/>
              </a:spcBef>
              <a:buClr>
                <a:schemeClr val="accent2"/>
              </a:buClr>
              <a:buSzPct val="100000"/>
              <a:buFont typeface="Arial"/>
              <a:buChar char="•"/>
              <a:defRPr b="0" i="0" sz="2400" u="none" cap="none" strike="noStrike">
                <a:solidFill>
                  <a:schemeClr val="dk1"/>
                </a:solidFill>
                <a:latin typeface="Calibri"/>
                <a:ea typeface="Calibri"/>
                <a:cs typeface="Calibri"/>
                <a:sym typeface="Calibri"/>
              </a:defRPr>
            </a:lvl2pPr>
            <a:lvl3pPr indent="-104139" lvl="2" marL="1005839" marR="0" rtl="0" algn="l">
              <a:spcBef>
                <a:spcPts val="400"/>
              </a:spcBef>
              <a:buClr>
                <a:schemeClr val="accent3"/>
              </a:buClr>
              <a:buSzPct val="100000"/>
              <a:buFont typeface="Arial"/>
              <a:buChar char="•"/>
              <a:defRPr b="0" i="0" sz="2000" u="none" cap="none" strike="noStrike">
                <a:solidFill>
                  <a:schemeClr val="dk1"/>
                </a:solidFill>
                <a:latin typeface="Calibri"/>
                <a:ea typeface="Calibri"/>
                <a:cs typeface="Calibri"/>
                <a:sym typeface="Calibri"/>
              </a:defRPr>
            </a:lvl3pPr>
            <a:lvl4pPr indent="-124460" lvl="3" marL="1280160" marR="0" rtl="0" algn="l">
              <a:spcBef>
                <a:spcPts val="360"/>
              </a:spcBef>
              <a:buClr>
                <a:schemeClr val="accent4"/>
              </a:buClr>
              <a:buSzPct val="100000"/>
              <a:buFont typeface="Arial"/>
              <a:buChar char="•"/>
              <a:defRPr b="0" i="0" sz="1800" u="none" cap="none" strike="noStrike">
                <a:solidFill>
                  <a:schemeClr val="dk1"/>
                </a:solidFill>
                <a:latin typeface="Calibri"/>
                <a:ea typeface="Calibri"/>
                <a:cs typeface="Calibri"/>
                <a:sym typeface="Calibri"/>
              </a:defRPr>
            </a:lvl4pPr>
            <a:lvl5pPr indent="-119380" lvl="4" marL="1554480" marR="0" rtl="0" algn="l">
              <a:spcBef>
                <a:spcPts val="360"/>
              </a:spcBef>
              <a:buClr>
                <a:schemeClr val="accent5"/>
              </a:buClr>
              <a:buSzPct val="100000"/>
              <a:buFont typeface="Arial"/>
              <a:buChar char="•"/>
              <a:defRPr b="0" i="0" sz="1800" u="none" cap="none" strike="noStrike">
                <a:solidFill>
                  <a:schemeClr val="dk1"/>
                </a:solidFill>
                <a:latin typeface="Calibri"/>
                <a:ea typeface="Calibri"/>
                <a:cs typeface="Calibri"/>
                <a:sym typeface="Calibri"/>
              </a:defRPr>
            </a:lvl5pPr>
            <a:lvl6pPr indent="-73660" lvl="5" marL="1737360" marR="0" rtl="0" algn="l">
              <a:spcBef>
                <a:spcPts val="360"/>
              </a:spcBef>
              <a:buClr>
                <a:schemeClr val="accent1"/>
              </a:buClr>
              <a:buSzPct val="100000"/>
              <a:buFont typeface="Arial"/>
              <a:buChar char="•"/>
              <a:defRPr b="0" i="0" sz="1800" u="none" cap="none" strike="noStrike">
                <a:solidFill>
                  <a:schemeClr val="dk1"/>
                </a:solidFill>
                <a:latin typeface="Calibri"/>
                <a:ea typeface="Calibri"/>
                <a:cs typeface="Calibri"/>
                <a:sym typeface="Calibri"/>
              </a:defRPr>
            </a:lvl6pPr>
            <a:lvl7pPr indent="-78739" lvl="6" marL="1920240" marR="0" rtl="0" algn="l">
              <a:spcBef>
                <a:spcPts val="360"/>
              </a:spcBef>
              <a:buClr>
                <a:schemeClr val="accent2"/>
              </a:buClr>
              <a:buSzPct val="100000"/>
              <a:buFont typeface="Arial"/>
              <a:buChar char="•"/>
              <a:defRPr b="0" i="0" sz="1800" u="none" cap="none" strike="noStrike">
                <a:solidFill>
                  <a:schemeClr val="dk1"/>
                </a:solidFill>
                <a:latin typeface="Calibri"/>
                <a:ea typeface="Calibri"/>
                <a:cs typeface="Calibri"/>
                <a:sym typeface="Calibri"/>
              </a:defRPr>
            </a:lvl7pPr>
            <a:lvl8pPr indent="-71120" lvl="7" marL="2103120" marR="0" rtl="0" algn="l">
              <a:spcBef>
                <a:spcPts val="360"/>
              </a:spcBef>
              <a:buClr>
                <a:schemeClr val="accent3"/>
              </a:buClr>
              <a:buSzPct val="100000"/>
              <a:buFont typeface="Arial"/>
              <a:buChar char="•"/>
              <a:defRPr b="0" i="0" sz="1800" u="none" cap="none" strike="noStrike">
                <a:solidFill>
                  <a:schemeClr val="dk1"/>
                </a:solidFill>
                <a:latin typeface="Calibri"/>
                <a:ea typeface="Calibri"/>
                <a:cs typeface="Calibri"/>
                <a:sym typeface="Calibri"/>
              </a:defRPr>
            </a:lvl8pPr>
            <a:lvl9pPr indent="-76200" lvl="8" marL="2286000" marR="0" rtl="0" algn="l">
              <a:spcBef>
                <a:spcPts val="360"/>
              </a:spcBef>
              <a:buClr>
                <a:schemeClr val="accent4"/>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2" type="body"/>
          </p:nvPr>
        </p:nvSpPr>
        <p:spPr>
          <a:xfrm>
            <a:off x="4419600" y="1536191"/>
            <a:ext cx="3657600" cy="4590288"/>
          </a:xfrm>
          <a:prstGeom prst="rect">
            <a:avLst/>
          </a:prstGeom>
          <a:noFill/>
          <a:ln>
            <a:noFill/>
          </a:ln>
        </p:spPr>
        <p:txBody>
          <a:bodyPr anchorCtr="0" anchor="t" bIns="91425" lIns="91425" rIns="91425" tIns="91425"/>
          <a:lstStyle>
            <a:lvl1pPr indent="-50800" lvl="0" marL="342900" marR="0" rtl="0" algn="l">
              <a:spcBef>
                <a:spcPts val="560"/>
              </a:spcBef>
              <a:buClr>
                <a:schemeClr val="accent1"/>
              </a:buClr>
              <a:buSzPct val="100000"/>
              <a:buFont typeface="Arial"/>
              <a:buChar char="•"/>
              <a:defRPr b="0" i="0" sz="2800" u="none" cap="none" strike="noStrike">
                <a:solidFill>
                  <a:schemeClr val="dk1"/>
                </a:solidFill>
                <a:latin typeface="Calibri"/>
                <a:ea typeface="Calibri"/>
                <a:cs typeface="Calibri"/>
                <a:sym typeface="Calibri"/>
              </a:defRPr>
            </a:lvl1pPr>
            <a:lvl2pPr indent="-81280" lvl="1" marL="640080" marR="0" rtl="0" algn="l">
              <a:spcBef>
                <a:spcPts val="480"/>
              </a:spcBef>
              <a:buClr>
                <a:schemeClr val="accent2"/>
              </a:buClr>
              <a:buSzPct val="100000"/>
              <a:buFont typeface="Arial"/>
              <a:buChar char="•"/>
              <a:defRPr b="0" i="0" sz="2400" u="none" cap="none" strike="noStrike">
                <a:solidFill>
                  <a:schemeClr val="dk1"/>
                </a:solidFill>
                <a:latin typeface="Calibri"/>
                <a:ea typeface="Calibri"/>
                <a:cs typeface="Calibri"/>
                <a:sym typeface="Calibri"/>
              </a:defRPr>
            </a:lvl2pPr>
            <a:lvl3pPr indent="-104139" lvl="2" marL="1005839" marR="0" rtl="0" algn="l">
              <a:spcBef>
                <a:spcPts val="400"/>
              </a:spcBef>
              <a:buClr>
                <a:schemeClr val="accent3"/>
              </a:buClr>
              <a:buSzPct val="100000"/>
              <a:buFont typeface="Arial"/>
              <a:buChar char="•"/>
              <a:defRPr b="0" i="0" sz="2000" u="none" cap="none" strike="noStrike">
                <a:solidFill>
                  <a:schemeClr val="dk1"/>
                </a:solidFill>
                <a:latin typeface="Calibri"/>
                <a:ea typeface="Calibri"/>
                <a:cs typeface="Calibri"/>
                <a:sym typeface="Calibri"/>
              </a:defRPr>
            </a:lvl3pPr>
            <a:lvl4pPr indent="-124460" lvl="3" marL="1280160" marR="0" rtl="0" algn="l">
              <a:spcBef>
                <a:spcPts val="360"/>
              </a:spcBef>
              <a:buClr>
                <a:schemeClr val="accent4"/>
              </a:buClr>
              <a:buSzPct val="100000"/>
              <a:buFont typeface="Arial"/>
              <a:buChar char="•"/>
              <a:defRPr b="0" i="0" sz="1800" u="none" cap="none" strike="noStrike">
                <a:solidFill>
                  <a:schemeClr val="dk1"/>
                </a:solidFill>
                <a:latin typeface="Calibri"/>
                <a:ea typeface="Calibri"/>
                <a:cs typeface="Calibri"/>
                <a:sym typeface="Calibri"/>
              </a:defRPr>
            </a:lvl4pPr>
            <a:lvl5pPr indent="-119380" lvl="4" marL="1554480" marR="0" rtl="0" algn="l">
              <a:spcBef>
                <a:spcPts val="360"/>
              </a:spcBef>
              <a:buClr>
                <a:schemeClr val="accent5"/>
              </a:buClr>
              <a:buSzPct val="100000"/>
              <a:buFont typeface="Arial"/>
              <a:buChar char="•"/>
              <a:defRPr b="0" i="0" sz="1800" u="none" cap="none" strike="noStrike">
                <a:solidFill>
                  <a:schemeClr val="dk1"/>
                </a:solidFill>
                <a:latin typeface="Calibri"/>
                <a:ea typeface="Calibri"/>
                <a:cs typeface="Calibri"/>
                <a:sym typeface="Calibri"/>
              </a:defRPr>
            </a:lvl5pPr>
            <a:lvl6pPr indent="-73660" lvl="5" marL="1737360" marR="0" rtl="0" algn="l">
              <a:spcBef>
                <a:spcPts val="360"/>
              </a:spcBef>
              <a:buClr>
                <a:schemeClr val="accent1"/>
              </a:buClr>
              <a:buSzPct val="100000"/>
              <a:buFont typeface="Arial"/>
              <a:buChar char="•"/>
              <a:defRPr b="0" i="0" sz="1800" u="none" cap="none" strike="noStrike">
                <a:solidFill>
                  <a:schemeClr val="dk1"/>
                </a:solidFill>
                <a:latin typeface="Calibri"/>
                <a:ea typeface="Calibri"/>
                <a:cs typeface="Calibri"/>
                <a:sym typeface="Calibri"/>
              </a:defRPr>
            </a:lvl6pPr>
            <a:lvl7pPr indent="-78739" lvl="6" marL="1920240" marR="0" rtl="0" algn="l">
              <a:spcBef>
                <a:spcPts val="360"/>
              </a:spcBef>
              <a:buClr>
                <a:schemeClr val="accent2"/>
              </a:buClr>
              <a:buSzPct val="100000"/>
              <a:buFont typeface="Arial"/>
              <a:buChar char="•"/>
              <a:defRPr b="0" i="0" sz="1800" u="none" cap="none" strike="noStrike">
                <a:solidFill>
                  <a:schemeClr val="dk1"/>
                </a:solidFill>
                <a:latin typeface="Calibri"/>
                <a:ea typeface="Calibri"/>
                <a:cs typeface="Calibri"/>
                <a:sym typeface="Calibri"/>
              </a:defRPr>
            </a:lvl7pPr>
            <a:lvl8pPr indent="-71120" lvl="7" marL="2103120" marR="0" rtl="0" algn="l">
              <a:spcBef>
                <a:spcPts val="360"/>
              </a:spcBef>
              <a:buClr>
                <a:schemeClr val="accent3"/>
              </a:buClr>
              <a:buSzPct val="100000"/>
              <a:buFont typeface="Arial"/>
              <a:buChar char="•"/>
              <a:defRPr b="0" i="0" sz="1800" u="none" cap="none" strike="noStrike">
                <a:solidFill>
                  <a:schemeClr val="dk1"/>
                </a:solidFill>
                <a:latin typeface="Calibri"/>
                <a:ea typeface="Calibri"/>
                <a:cs typeface="Calibri"/>
                <a:sym typeface="Calibri"/>
              </a:defRPr>
            </a:lvl8pPr>
            <a:lvl9pPr indent="-76200" lvl="8" marL="2286000" marR="0" rtl="0" algn="l">
              <a:spcBef>
                <a:spcPts val="360"/>
              </a:spcBef>
              <a:buClr>
                <a:schemeClr val="accent4"/>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2" name="Shape 32"/>
        <p:cNvGrpSpPr/>
        <p:nvPr/>
      </p:nvGrpSpPr>
      <p:grpSpPr>
        <a:xfrm>
          <a:off x="0" y="0"/>
          <a:ext cx="0" cy="0"/>
          <a:chOff x="0" y="0"/>
          <a:chExt cx="0" cy="0"/>
        </a:xfrm>
      </p:grpSpPr>
      <p:sp>
        <p:nvSpPr>
          <p:cNvPr id="33" name="Shape 33"/>
          <p:cNvSpPr txBox="1"/>
          <p:nvPr>
            <p:ph type="title"/>
          </p:nvPr>
        </p:nvSpPr>
        <p:spPr>
          <a:xfrm>
            <a:off x="722312" y="5486400"/>
            <a:ext cx="7659687" cy="1168400"/>
          </a:xfrm>
          <a:prstGeom prst="rect">
            <a:avLst/>
          </a:prstGeom>
          <a:noFill/>
          <a:ln>
            <a:noFill/>
          </a:ln>
        </p:spPr>
        <p:txBody>
          <a:bodyPr anchorCtr="0" anchor="t" bIns="91425" lIns="91425" rIns="91425" tIns="91425"/>
          <a:lstStyle>
            <a:lvl1pPr indent="0" lvl="0" marL="0" marR="0" rtl="0" algn="l">
              <a:spcBef>
                <a:spcPts val="0"/>
              </a:spcBef>
              <a:buClr>
                <a:schemeClr val="dk2"/>
              </a:buClr>
              <a:buFont typeface="Cambria"/>
              <a:buNone/>
              <a:defRPr b="0" i="0" sz="3600" u="none" cap="none" strike="noStrike">
                <a:solidFill>
                  <a:schemeClr val="dk2"/>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4" name="Shape 34"/>
          <p:cNvSpPr txBox="1"/>
          <p:nvPr>
            <p:ph idx="1" type="body"/>
          </p:nvPr>
        </p:nvSpPr>
        <p:spPr>
          <a:xfrm>
            <a:off x="722312" y="3852862"/>
            <a:ext cx="6135686" cy="1633538"/>
          </a:xfrm>
          <a:prstGeom prst="rect">
            <a:avLst/>
          </a:prstGeom>
          <a:noFill/>
          <a:ln>
            <a:noFill/>
          </a:ln>
        </p:spPr>
        <p:txBody>
          <a:bodyPr anchorCtr="0" anchor="b" bIns="91425" lIns="91425" rIns="91425" tIns="91425"/>
          <a:lstStyle>
            <a:lvl1pPr indent="0" lvl="0" marL="0" marR="0" rtl="0" algn="l">
              <a:spcBef>
                <a:spcPts val="400"/>
              </a:spcBef>
              <a:buClr>
                <a:schemeClr val="accent1"/>
              </a:buClr>
              <a:buFont typeface="Arial"/>
              <a:buNone/>
              <a:defRPr b="0" i="0" sz="2000" u="none" cap="none" strike="noStrike">
                <a:solidFill>
                  <a:srgbClr val="8C8B8A"/>
                </a:solidFill>
                <a:latin typeface="Calibri"/>
                <a:ea typeface="Calibri"/>
                <a:cs typeface="Calibri"/>
                <a:sym typeface="Calibri"/>
              </a:defRPr>
            </a:lvl1pPr>
            <a:lvl2pPr indent="0" lvl="1" marL="457200" marR="0" rtl="0" algn="l">
              <a:spcBef>
                <a:spcPts val="360"/>
              </a:spcBef>
              <a:buClr>
                <a:schemeClr val="accent2"/>
              </a:buClr>
              <a:buFont typeface="Arial"/>
              <a:buNone/>
              <a:defRPr b="0" i="0" sz="1800" u="none" cap="none" strike="noStrike">
                <a:solidFill>
                  <a:srgbClr val="8C8B8A"/>
                </a:solidFill>
                <a:latin typeface="Calibri"/>
                <a:ea typeface="Calibri"/>
                <a:cs typeface="Calibri"/>
                <a:sym typeface="Calibri"/>
              </a:defRPr>
            </a:lvl2pPr>
            <a:lvl3pPr indent="0" lvl="2" marL="914400" marR="0" rtl="0" algn="l">
              <a:spcBef>
                <a:spcPts val="320"/>
              </a:spcBef>
              <a:buClr>
                <a:schemeClr val="accent3"/>
              </a:buClr>
              <a:buFont typeface="Arial"/>
              <a:buNone/>
              <a:defRPr b="0" i="0" sz="1600" u="none" cap="none" strike="noStrike">
                <a:solidFill>
                  <a:srgbClr val="8C8B8A"/>
                </a:solidFill>
                <a:latin typeface="Calibri"/>
                <a:ea typeface="Calibri"/>
                <a:cs typeface="Calibri"/>
                <a:sym typeface="Calibri"/>
              </a:defRPr>
            </a:lvl3pPr>
            <a:lvl4pPr indent="0" lvl="3" marL="1371600" marR="0" rtl="0" algn="l">
              <a:spcBef>
                <a:spcPts val="280"/>
              </a:spcBef>
              <a:buClr>
                <a:schemeClr val="accent4"/>
              </a:buClr>
              <a:buFont typeface="Arial"/>
              <a:buNone/>
              <a:defRPr b="0" i="0" sz="1400" u="none" cap="none" strike="noStrike">
                <a:solidFill>
                  <a:srgbClr val="8C8B8A"/>
                </a:solidFill>
                <a:latin typeface="Calibri"/>
                <a:ea typeface="Calibri"/>
                <a:cs typeface="Calibri"/>
                <a:sym typeface="Calibri"/>
              </a:defRPr>
            </a:lvl4pPr>
            <a:lvl5pPr indent="0" lvl="4" marL="1828800" marR="0" rtl="0" algn="l">
              <a:spcBef>
                <a:spcPts val="280"/>
              </a:spcBef>
              <a:buClr>
                <a:schemeClr val="accent5"/>
              </a:buClr>
              <a:buFont typeface="Arial"/>
              <a:buNone/>
              <a:defRPr b="0" i="0" sz="1400" u="none" cap="none" strike="noStrike">
                <a:solidFill>
                  <a:srgbClr val="8C8B8A"/>
                </a:solidFill>
                <a:latin typeface="Calibri"/>
                <a:ea typeface="Calibri"/>
                <a:cs typeface="Calibri"/>
                <a:sym typeface="Calibri"/>
              </a:defRPr>
            </a:lvl5pPr>
            <a:lvl6pPr indent="0" lvl="5" marL="2286000" marR="0" rtl="0" algn="l">
              <a:spcBef>
                <a:spcPts val="280"/>
              </a:spcBef>
              <a:buClr>
                <a:schemeClr val="accent1"/>
              </a:buClr>
              <a:buFont typeface="Arial"/>
              <a:buNone/>
              <a:defRPr b="0" i="0" sz="1400" u="none" cap="none" strike="noStrike">
                <a:solidFill>
                  <a:srgbClr val="8C8B8A"/>
                </a:solidFill>
                <a:latin typeface="Calibri"/>
                <a:ea typeface="Calibri"/>
                <a:cs typeface="Calibri"/>
                <a:sym typeface="Calibri"/>
              </a:defRPr>
            </a:lvl6pPr>
            <a:lvl7pPr indent="0" lvl="6" marL="2743200" marR="0" rtl="0" algn="l">
              <a:spcBef>
                <a:spcPts val="280"/>
              </a:spcBef>
              <a:buClr>
                <a:schemeClr val="accent2"/>
              </a:buClr>
              <a:buFont typeface="Arial"/>
              <a:buNone/>
              <a:defRPr b="0" i="0" sz="1400" u="none" cap="none" strike="noStrike">
                <a:solidFill>
                  <a:srgbClr val="8C8B8A"/>
                </a:solidFill>
                <a:latin typeface="Calibri"/>
                <a:ea typeface="Calibri"/>
                <a:cs typeface="Calibri"/>
                <a:sym typeface="Calibri"/>
              </a:defRPr>
            </a:lvl7pPr>
            <a:lvl8pPr indent="0" lvl="7" marL="3200400" marR="0" rtl="0" algn="l">
              <a:spcBef>
                <a:spcPts val="280"/>
              </a:spcBef>
              <a:buClr>
                <a:schemeClr val="accent3"/>
              </a:buClr>
              <a:buFont typeface="Arial"/>
              <a:buNone/>
              <a:defRPr b="0" i="0" sz="1400" u="none" cap="none" strike="noStrike">
                <a:solidFill>
                  <a:srgbClr val="8C8B8A"/>
                </a:solidFill>
                <a:latin typeface="Calibri"/>
                <a:ea typeface="Calibri"/>
                <a:cs typeface="Calibri"/>
                <a:sym typeface="Calibri"/>
              </a:defRPr>
            </a:lvl8pPr>
            <a:lvl9pPr indent="0" lvl="8" marL="3657600" marR="0" rtl="0" algn="l">
              <a:spcBef>
                <a:spcPts val="280"/>
              </a:spcBef>
              <a:buClr>
                <a:schemeClr val="accent4"/>
              </a:buClr>
              <a:buFont typeface="Arial"/>
              <a:buNone/>
              <a:defRPr b="0" i="0" sz="1400" u="none" cap="none" strike="noStrike">
                <a:solidFill>
                  <a:srgbClr val="8C8B8A"/>
                </a:solidFill>
                <a:latin typeface="Calibri"/>
                <a:ea typeface="Calibri"/>
                <a:cs typeface="Calibri"/>
                <a:sym typeface="Calibri"/>
              </a:defRPr>
            </a:lvl9pPr>
          </a:lstStyle>
          <a:p/>
        </p:txBody>
      </p:sp>
      <p:sp>
        <p:nvSpPr>
          <p:cNvPr id="35" name="Shape 35"/>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7" name="Shape 37"/>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lang="en-US" sz="1800">
                <a:solidFill>
                  <a:srgbClr val="FFFFFF"/>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8" name="Shape 38"/>
        <p:cNvGrpSpPr/>
        <p:nvPr/>
      </p:nvGrpSpPr>
      <p:grpSpPr>
        <a:xfrm>
          <a:off x="0" y="0"/>
          <a:ext cx="0" cy="0"/>
          <a:chOff x="0" y="0"/>
          <a:chExt cx="0" cy="0"/>
        </a:xfrm>
      </p:grpSpPr>
      <p:sp>
        <p:nvSpPr>
          <p:cNvPr id="39" name="Shape 39"/>
          <p:cNvSpPr txBox="1"/>
          <p:nvPr>
            <p:ph type="title"/>
          </p:nvPr>
        </p:nvSpPr>
        <p:spPr>
          <a:xfrm>
            <a:off x="457200" y="274637"/>
            <a:ext cx="7619999" cy="1143000"/>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Cambria"/>
              <a:buNone/>
              <a:defRPr b="0" i="0" sz="4600" u="none" cap="none" strike="noStrike">
                <a:solidFill>
                  <a:schemeClr val="dk2"/>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0" name="Shape 40"/>
          <p:cNvSpPr txBox="1"/>
          <p:nvPr>
            <p:ph idx="1" type="body"/>
          </p:nvPr>
        </p:nvSpPr>
        <p:spPr>
          <a:xfrm>
            <a:off x="457200" y="1535112"/>
            <a:ext cx="3657600" cy="639762"/>
          </a:xfrm>
          <a:prstGeom prst="rect">
            <a:avLst/>
          </a:prstGeom>
          <a:noFill/>
          <a:ln>
            <a:noFill/>
          </a:ln>
        </p:spPr>
        <p:txBody>
          <a:bodyPr anchorCtr="0" anchor="b" bIns="91425" lIns="91425" rIns="91425" tIns="91425"/>
          <a:lstStyle>
            <a:lvl1pPr indent="0" lvl="0" marL="0" marR="0" rtl="0" algn="ctr">
              <a:spcBef>
                <a:spcPts val="400"/>
              </a:spcBef>
              <a:buClr>
                <a:schemeClr val="accent1"/>
              </a:buClr>
              <a:buFont typeface="Arial"/>
              <a:buNone/>
              <a:defRPr b="1" i="0" sz="2000" u="none" cap="none" strike="noStrike">
                <a:solidFill>
                  <a:schemeClr val="dk2"/>
                </a:solidFill>
                <a:latin typeface="Calibri"/>
                <a:ea typeface="Calibri"/>
                <a:cs typeface="Calibri"/>
                <a:sym typeface="Calibri"/>
              </a:defRPr>
            </a:lvl1pPr>
            <a:lvl2pPr indent="0" lvl="1" marL="457200" marR="0" rtl="0" algn="l">
              <a:spcBef>
                <a:spcPts val="400"/>
              </a:spcBef>
              <a:buClr>
                <a:schemeClr val="accent2"/>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accent3"/>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accent4"/>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accent5"/>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accent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accent2"/>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accent3"/>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accent4"/>
              </a:buClr>
              <a:buFont typeface="Arial"/>
              <a:buNone/>
              <a:defRPr b="1" i="0" sz="1600" u="none" cap="none" strike="noStrike">
                <a:solidFill>
                  <a:schemeClr val="dk1"/>
                </a:solidFill>
                <a:latin typeface="Calibri"/>
                <a:ea typeface="Calibri"/>
                <a:cs typeface="Calibri"/>
                <a:sym typeface="Calibri"/>
              </a:defRPr>
            </a:lvl9pPr>
          </a:lstStyle>
          <a:p/>
        </p:txBody>
      </p:sp>
      <p:sp>
        <p:nvSpPr>
          <p:cNvPr id="41" name="Shape 41"/>
          <p:cNvSpPr txBox="1"/>
          <p:nvPr>
            <p:ph idx="2" type="body"/>
          </p:nvPr>
        </p:nvSpPr>
        <p:spPr>
          <a:xfrm>
            <a:off x="457200" y="2174875"/>
            <a:ext cx="3657600" cy="3951287"/>
          </a:xfrm>
          <a:prstGeom prst="rect">
            <a:avLst/>
          </a:prstGeom>
          <a:noFill/>
          <a:ln>
            <a:noFill/>
          </a:ln>
        </p:spPr>
        <p:txBody>
          <a:bodyPr anchorCtr="0" anchor="t" bIns="91425" lIns="91425" rIns="91425" tIns="91425"/>
          <a:lstStyle>
            <a:lvl1pPr indent="-76200" lvl="0" marL="342900" marR="0" rtl="0" algn="l">
              <a:spcBef>
                <a:spcPts val="480"/>
              </a:spcBef>
              <a:buClr>
                <a:schemeClr val="accent1"/>
              </a:buClr>
              <a:buSzPct val="100000"/>
              <a:buFont typeface="Arial"/>
              <a:buChar char="•"/>
              <a:defRPr b="0" i="0" sz="2400" u="none" cap="none" strike="noStrike">
                <a:solidFill>
                  <a:schemeClr val="dk1"/>
                </a:solidFill>
                <a:latin typeface="Calibri"/>
                <a:ea typeface="Calibri"/>
                <a:cs typeface="Calibri"/>
                <a:sym typeface="Calibri"/>
              </a:defRPr>
            </a:lvl1pPr>
            <a:lvl2pPr indent="-106680" lvl="1" marL="640080" marR="0" rtl="0" algn="l">
              <a:spcBef>
                <a:spcPts val="400"/>
              </a:spcBef>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6839" lvl="2" marL="1005839" marR="0" rtl="0" algn="l">
              <a:spcBef>
                <a:spcPts val="360"/>
              </a:spcBef>
              <a:buClr>
                <a:schemeClr val="accent3"/>
              </a:buClr>
              <a:buSzPct val="100000"/>
              <a:buFont typeface="Arial"/>
              <a:buChar char="•"/>
              <a:defRPr b="0" i="0" sz="1800" u="none" cap="none" strike="noStrike">
                <a:solidFill>
                  <a:schemeClr val="dk1"/>
                </a:solidFill>
                <a:latin typeface="Calibri"/>
                <a:ea typeface="Calibri"/>
                <a:cs typeface="Calibri"/>
                <a:sym typeface="Calibri"/>
              </a:defRPr>
            </a:lvl3pPr>
            <a:lvl4pPr indent="-137160" lvl="3" marL="1280160" marR="0" rtl="0" algn="l">
              <a:spcBef>
                <a:spcPts val="320"/>
              </a:spcBef>
              <a:buClr>
                <a:schemeClr val="accent4"/>
              </a:buClr>
              <a:buSzPct val="100000"/>
              <a:buFont typeface="Arial"/>
              <a:buChar char="•"/>
              <a:defRPr b="0" i="0" sz="1600" u="none" cap="none" strike="noStrike">
                <a:solidFill>
                  <a:schemeClr val="dk1"/>
                </a:solidFill>
                <a:latin typeface="Calibri"/>
                <a:ea typeface="Calibri"/>
                <a:cs typeface="Calibri"/>
                <a:sym typeface="Calibri"/>
              </a:defRPr>
            </a:lvl4pPr>
            <a:lvl5pPr indent="-132080" lvl="4" marL="1554480" marR="0" rtl="0" algn="l">
              <a:spcBef>
                <a:spcPts val="320"/>
              </a:spcBef>
              <a:buClr>
                <a:schemeClr val="accent5"/>
              </a:buClr>
              <a:buSzPct val="100000"/>
              <a:buFont typeface="Arial"/>
              <a:buChar char="•"/>
              <a:defRPr b="0" i="0" sz="1600" u="none" cap="none" strike="noStrike">
                <a:solidFill>
                  <a:schemeClr val="dk1"/>
                </a:solidFill>
                <a:latin typeface="Calibri"/>
                <a:ea typeface="Calibri"/>
                <a:cs typeface="Calibri"/>
                <a:sym typeface="Calibri"/>
              </a:defRPr>
            </a:lvl5pPr>
            <a:lvl6pPr indent="-86360" lvl="5" marL="1737360" marR="0" rtl="0" algn="l">
              <a:spcBef>
                <a:spcPts val="320"/>
              </a:spcBef>
              <a:buClr>
                <a:schemeClr val="accent1"/>
              </a:buClr>
              <a:buSzPct val="100000"/>
              <a:buFont typeface="Arial"/>
              <a:buChar char="•"/>
              <a:defRPr b="0" i="0" sz="1600" u="none" cap="none" strike="noStrike">
                <a:solidFill>
                  <a:schemeClr val="dk1"/>
                </a:solidFill>
                <a:latin typeface="Calibri"/>
                <a:ea typeface="Calibri"/>
                <a:cs typeface="Calibri"/>
                <a:sym typeface="Calibri"/>
              </a:defRPr>
            </a:lvl6pPr>
            <a:lvl7pPr indent="-91439" lvl="6" marL="1920240" marR="0" rtl="0" algn="l">
              <a:spcBef>
                <a:spcPts val="320"/>
              </a:spcBef>
              <a:buClr>
                <a:schemeClr val="accent2"/>
              </a:buClr>
              <a:buSzPct val="100000"/>
              <a:buFont typeface="Arial"/>
              <a:buChar char="•"/>
              <a:defRPr b="0" i="0" sz="1600" u="none" cap="none" strike="noStrike">
                <a:solidFill>
                  <a:schemeClr val="dk1"/>
                </a:solidFill>
                <a:latin typeface="Calibri"/>
                <a:ea typeface="Calibri"/>
                <a:cs typeface="Calibri"/>
                <a:sym typeface="Calibri"/>
              </a:defRPr>
            </a:lvl7pPr>
            <a:lvl8pPr indent="-83820" lvl="7" marL="2103120" marR="0" rtl="0" algn="l">
              <a:spcBef>
                <a:spcPts val="320"/>
              </a:spcBef>
              <a:buClr>
                <a:schemeClr val="accent3"/>
              </a:buClr>
              <a:buSzPct val="100000"/>
              <a:buFont typeface="Arial"/>
              <a:buChar char="•"/>
              <a:defRPr b="0" i="0" sz="1600" u="none" cap="none" strike="noStrike">
                <a:solidFill>
                  <a:schemeClr val="dk1"/>
                </a:solidFill>
                <a:latin typeface="Calibri"/>
                <a:ea typeface="Calibri"/>
                <a:cs typeface="Calibri"/>
                <a:sym typeface="Calibri"/>
              </a:defRPr>
            </a:lvl8pPr>
            <a:lvl9pPr indent="-88900" lvl="8" marL="2286000" marR="0" rtl="0" algn="l">
              <a:spcBef>
                <a:spcPts val="320"/>
              </a:spcBef>
              <a:buClr>
                <a:schemeClr val="accent4"/>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2" name="Shape 42"/>
          <p:cNvSpPr txBox="1"/>
          <p:nvPr>
            <p:ph idx="3" type="body"/>
          </p:nvPr>
        </p:nvSpPr>
        <p:spPr>
          <a:xfrm>
            <a:off x="4419600" y="1535112"/>
            <a:ext cx="3657600" cy="639762"/>
          </a:xfrm>
          <a:prstGeom prst="rect">
            <a:avLst/>
          </a:prstGeom>
          <a:noFill/>
          <a:ln>
            <a:noFill/>
          </a:ln>
        </p:spPr>
        <p:txBody>
          <a:bodyPr anchorCtr="0" anchor="b" bIns="91425" lIns="91425" rIns="91425" tIns="91425"/>
          <a:lstStyle>
            <a:lvl1pPr indent="0" lvl="0" marL="0" marR="0" rtl="0" algn="ctr">
              <a:spcBef>
                <a:spcPts val="400"/>
              </a:spcBef>
              <a:buClr>
                <a:schemeClr val="accent1"/>
              </a:buClr>
              <a:buFont typeface="Arial"/>
              <a:buNone/>
              <a:defRPr b="1" i="0" sz="2000" u="none" cap="none" strike="noStrike">
                <a:solidFill>
                  <a:schemeClr val="dk2"/>
                </a:solidFill>
                <a:latin typeface="Calibri"/>
                <a:ea typeface="Calibri"/>
                <a:cs typeface="Calibri"/>
                <a:sym typeface="Calibri"/>
              </a:defRPr>
            </a:lvl1pPr>
            <a:lvl2pPr indent="0" lvl="1" marL="457200" marR="0" rtl="0" algn="l">
              <a:spcBef>
                <a:spcPts val="400"/>
              </a:spcBef>
              <a:buClr>
                <a:schemeClr val="accent2"/>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accent3"/>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accent4"/>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accent5"/>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accent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accent2"/>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accent3"/>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accent4"/>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4" type="body"/>
          </p:nvPr>
        </p:nvSpPr>
        <p:spPr>
          <a:xfrm>
            <a:off x="4419600" y="2174875"/>
            <a:ext cx="3657600" cy="3951287"/>
          </a:xfrm>
          <a:prstGeom prst="rect">
            <a:avLst/>
          </a:prstGeom>
          <a:noFill/>
          <a:ln>
            <a:noFill/>
          </a:ln>
        </p:spPr>
        <p:txBody>
          <a:bodyPr anchorCtr="0" anchor="t" bIns="91425" lIns="91425" rIns="91425" tIns="91425"/>
          <a:lstStyle>
            <a:lvl1pPr indent="-76200" lvl="0" marL="342900" marR="0" rtl="0" algn="l">
              <a:spcBef>
                <a:spcPts val="480"/>
              </a:spcBef>
              <a:buClr>
                <a:schemeClr val="accent1"/>
              </a:buClr>
              <a:buSzPct val="100000"/>
              <a:buFont typeface="Arial"/>
              <a:buChar char="•"/>
              <a:defRPr b="0" i="0" sz="2400" u="none" cap="none" strike="noStrike">
                <a:solidFill>
                  <a:schemeClr val="dk1"/>
                </a:solidFill>
                <a:latin typeface="Calibri"/>
                <a:ea typeface="Calibri"/>
                <a:cs typeface="Calibri"/>
                <a:sym typeface="Calibri"/>
              </a:defRPr>
            </a:lvl1pPr>
            <a:lvl2pPr indent="-106680" lvl="1" marL="640080" marR="0" rtl="0" algn="l">
              <a:spcBef>
                <a:spcPts val="400"/>
              </a:spcBef>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6839" lvl="2" marL="1005839" marR="0" rtl="0" algn="l">
              <a:spcBef>
                <a:spcPts val="360"/>
              </a:spcBef>
              <a:buClr>
                <a:schemeClr val="accent3"/>
              </a:buClr>
              <a:buSzPct val="100000"/>
              <a:buFont typeface="Arial"/>
              <a:buChar char="•"/>
              <a:defRPr b="0" i="0" sz="1800" u="none" cap="none" strike="noStrike">
                <a:solidFill>
                  <a:schemeClr val="dk1"/>
                </a:solidFill>
                <a:latin typeface="Calibri"/>
                <a:ea typeface="Calibri"/>
                <a:cs typeface="Calibri"/>
                <a:sym typeface="Calibri"/>
              </a:defRPr>
            </a:lvl3pPr>
            <a:lvl4pPr indent="-137160" lvl="3" marL="1280160" marR="0" rtl="0" algn="l">
              <a:spcBef>
                <a:spcPts val="320"/>
              </a:spcBef>
              <a:buClr>
                <a:schemeClr val="accent4"/>
              </a:buClr>
              <a:buSzPct val="100000"/>
              <a:buFont typeface="Arial"/>
              <a:buChar char="•"/>
              <a:defRPr b="0" i="0" sz="1600" u="none" cap="none" strike="noStrike">
                <a:solidFill>
                  <a:schemeClr val="dk1"/>
                </a:solidFill>
                <a:latin typeface="Calibri"/>
                <a:ea typeface="Calibri"/>
                <a:cs typeface="Calibri"/>
                <a:sym typeface="Calibri"/>
              </a:defRPr>
            </a:lvl4pPr>
            <a:lvl5pPr indent="-132080" lvl="4" marL="1554480" marR="0" rtl="0" algn="l">
              <a:spcBef>
                <a:spcPts val="320"/>
              </a:spcBef>
              <a:buClr>
                <a:schemeClr val="accent5"/>
              </a:buClr>
              <a:buSzPct val="100000"/>
              <a:buFont typeface="Arial"/>
              <a:buChar char="•"/>
              <a:defRPr b="0" i="0" sz="1600" u="none" cap="none" strike="noStrike">
                <a:solidFill>
                  <a:schemeClr val="dk1"/>
                </a:solidFill>
                <a:latin typeface="Calibri"/>
                <a:ea typeface="Calibri"/>
                <a:cs typeface="Calibri"/>
                <a:sym typeface="Calibri"/>
              </a:defRPr>
            </a:lvl5pPr>
            <a:lvl6pPr indent="-86360" lvl="5" marL="1737360" marR="0" rtl="0" algn="l">
              <a:spcBef>
                <a:spcPts val="320"/>
              </a:spcBef>
              <a:buClr>
                <a:schemeClr val="accent1"/>
              </a:buClr>
              <a:buSzPct val="100000"/>
              <a:buFont typeface="Arial"/>
              <a:buChar char="•"/>
              <a:defRPr b="0" i="0" sz="1600" u="none" cap="none" strike="noStrike">
                <a:solidFill>
                  <a:schemeClr val="dk1"/>
                </a:solidFill>
                <a:latin typeface="Calibri"/>
                <a:ea typeface="Calibri"/>
                <a:cs typeface="Calibri"/>
                <a:sym typeface="Calibri"/>
              </a:defRPr>
            </a:lvl6pPr>
            <a:lvl7pPr indent="-91439" lvl="6" marL="1920240" marR="0" rtl="0" algn="l">
              <a:spcBef>
                <a:spcPts val="320"/>
              </a:spcBef>
              <a:buClr>
                <a:schemeClr val="accent2"/>
              </a:buClr>
              <a:buSzPct val="100000"/>
              <a:buFont typeface="Arial"/>
              <a:buChar char="•"/>
              <a:defRPr b="0" i="0" sz="1600" u="none" cap="none" strike="noStrike">
                <a:solidFill>
                  <a:schemeClr val="dk1"/>
                </a:solidFill>
                <a:latin typeface="Calibri"/>
                <a:ea typeface="Calibri"/>
                <a:cs typeface="Calibri"/>
                <a:sym typeface="Calibri"/>
              </a:defRPr>
            </a:lvl7pPr>
            <a:lvl8pPr indent="-83820" lvl="7" marL="2103120" marR="0" rtl="0" algn="l">
              <a:spcBef>
                <a:spcPts val="320"/>
              </a:spcBef>
              <a:buClr>
                <a:schemeClr val="accent3"/>
              </a:buClr>
              <a:buSzPct val="100000"/>
              <a:buFont typeface="Arial"/>
              <a:buChar char="•"/>
              <a:defRPr b="0" i="0" sz="1600" u="none" cap="none" strike="noStrike">
                <a:solidFill>
                  <a:schemeClr val="dk1"/>
                </a:solidFill>
                <a:latin typeface="Calibri"/>
                <a:ea typeface="Calibri"/>
                <a:cs typeface="Calibri"/>
                <a:sym typeface="Calibri"/>
              </a:defRPr>
            </a:lvl8pPr>
            <a:lvl9pPr indent="-88900" lvl="8" marL="2286000" marR="0" rtl="0" algn="l">
              <a:spcBef>
                <a:spcPts val="320"/>
              </a:spcBef>
              <a:buClr>
                <a:schemeClr val="accent4"/>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5" name="Shape 45"/>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6" name="Shape 46"/>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lang="en-US" sz="1800">
                <a:solidFill>
                  <a:srgbClr val="FFFFFF"/>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7" name="Shape 47"/>
        <p:cNvGrpSpPr/>
        <p:nvPr/>
      </p:nvGrpSpPr>
      <p:grpSpPr>
        <a:xfrm>
          <a:off x="0" y="0"/>
          <a:ext cx="0" cy="0"/>
          <a:chOff x="0" y="0"/>
          <a:chExt cx="0" cy="0"/>
        </a:xfrm>
      </p:grpSpPr>
      <p:sp>
        <p:nvSpPr>
          <p:cNvPr id="48" name="Shape 48"/>
          <p:cNvSpPr txBox="1"/>
          <p:nvPr>
            <p:ph type="title"/>
          </p:nvPr>
        </p:nvSpPr>
        <p:spPr>
          <a:xfrm>
            <a:off x="457200" y="274637"/>
            <a:ext cx="7619999" cy="1143000"/>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Cambria"/>
              <a:buNone/>
              <a:defRPr b="0" i="0" sz="4600" u="none" cap="none" strike="noStrike">
                <a:solidFill>
                  <a:schemeClr val="dk2"/>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9" name="Shape 49"/>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0" name="Shape 50"/>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1" name="Shape 51"/>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lang="en-US" sz="1800">
                <a:solidFill>
                  <a:srgbClr val="FFFFFF"/>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5" name="Shape 55"/>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lang="en-US" sz="1800">
                <a:solidFill>
                  <a:srgbClr val="FFFFFF"/>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6" name="Shape 56"/>
        <p:cNvGrpSpPr/>
        <p:nvPr/>
      </p:nvGrpSpPr>
      <p:grpSpPr>
        <a:xfrm>
          <a:off x="0" y="0"/>
          <a:ext cx="0" cy="0"/>
          <a:chOff x="0" y="0"/>
          <a:chExt cx="0" cy="0"/>
        </a:xfrm>
      </p:grpSpPr>
      <p:sp>
        <p:nvSpPr>
          <p:cNvPr id="57" name="Shape 57"/>
          <p:cNvSpPr txBox="1"/>
          <p:nvPr>
            <p:ph type="title"/>
          </p:nvPr>
        </p:nvSpPr>
        <p:spPr>
          <a:xfrm>
            <a:off x="304801" y="5495544"/>
            <a:ext cx="7772400" cy="594359"/>
          </a:xfrm>
          <a:prstGeom prst="rect">
            <a:avLst/>
          </a:prstGeom>
          <a:noFill/>
          <a:ln>
            <a:noFill/>
          </a:ln>
        </p:spPr>
        <p:txBody>
          <a:bodyPr anchorCtr="0" anchor="b" bIns="91425" lIns="91425" rIns="91425" tIns="91425"/>
          <a:lstStyle>
            <a:lvl1pPr indent="0" lvl="0" marL="0" marR="0" rtl="0" algn="ctr">
              <a:spcBef>
                <a:spcPts val="0"/>
              </a:spcBef>
              <a:buClr>
                <a:schemeClr val="dk2"/>
              </a:buClr>
              <a:buFont typeface="Cambria"/>
              <a:buNone/>
              <a:defRPr b="1" i="0" sz="2200" u="none" cap="none" strike="noStrike">
                <a:solidFill>
                  <a:schemeClr val="dk2"/>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8" name="Shape 58"/>
          <p:cNvSpPr txBox="1"/>
          <p:nvPr>
            <p:ph idx="1" type="body"/>
          </p:nvPr>
        </p:nvSpPr>
        <p:spPr>
          <a:xfrm>
            <a:off x="304798" y="6096000"/>
            <a:ext cx="7772400" cy="609599"/>
          </a:xfrm>
          <a:prstGeom prst="rect">
            <a:avLst/>
          </a:prstGeom>
          <a:noFill/>
          <a:ln>
            <a:noFill/>
          </a:ln>
        </p:spPr>
        <p:txBody>
          <a:bodyPr anchorCtr="0" anchor="t" bIns="91425" lIns="91425" rIns="91425" tIns="91425"/>
          <a:lstStyle>
            <a:lvl1pPr indent="0" lvl="0" marL="0" marR="0" rtl="0" algn="ctr">
              <a:spcBef>
                <a:spcPts val="320"/>
              </a:spcBef>
              <a:buClr>
                <a:schemeClr val="accent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spcBef>
                <a:spcPts val="240"/>
              </a:spcBef>
              <a:buClr>
                <a:schemeClr val="accent2"/>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accent3"/>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accent4"/>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accent5"/>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accent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accent2"/>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accent3"/>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accent4"/>
              </a:buClr>
              <a:buFont typeface="Arial"/>
              <a:buNone/>
              <a:defRPr b="0" i="0" sz="900" u="none" cap="none" strike="noStrike">
                <a:solidFill>
                  <a:schemeClr val="dk1"/>
                </a:solidFill>
                <a:latin typeface="Calibri"/>
                <a:ea typeface="Calibri"/>
                <a:cs typeface="Calibri"/>
                <a:sym typeface="Calibri"/>
              </a:defRPr>
            </a:lvl9pPr>
          </a:lstStyle>
          <a:p/>
        </p:txBody>
      </p:sp>
      <p:sp>
        <p:nvSpPr>
          <p:cNvPr id="59" name="Shape 59"/>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1" name="Shape 61"/>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lang="en-US" sz="1800">
                <a:solidFill>
                  <a:srgbClr val="FFFFFF"/>
                </a:solidFill>
                <a:latin typeface="Calibri"/>
                <a:ea typeface="Calibri"/>
                <a:cs typeface="Calibri"/>
                <a:sym typeface="Calibri"/>
              </a:rPr>
              <a:t>‹#›</a:t>
            </a:fld>
          </a:p>
        </p:txBody>
      </p:sp>
      <p:sp>
        <p:nvSpPr>
          <p:cNvPr id="62" name="Shape 62"/>
          <p:cNvSpPr txBox="1"/>
          <p:nvPr>
            <p:ph idx="2" type="body"/>
          </p:nvPr>
        </p:nvSpPr>
        <p:spPr>
          <a:xfrm>
            <a:off x="304800" y="381000"/>
            <a:ext cx="7772400" cy="4942839"/>
          </a:xfrm>
          <a:prstGeom prst="rect">
            <a:avLst/>
          </a:prstGeom>
          <a:noFill/>
          <a:ln>
            <a:noFill/>
          </a:ln>
        </p:spPr>
        <p:txBody>
          <a:bodyPr anchorCtr="0" anchor="t" bIns="91425" lIns="91425" rIns="91425" tIns="91425"/>
          <a:lstStyle>
            <a:lvl1pPr indent="-88900" lvl="0" marL="342900" marR="0" rtl="0" algn="l">
              <a:spcBef>
                <a:spcPts val="440"/>
              </a:spcBef>
              <a:buClr>
                <a:schemeClr val="accent1"/>
              </a:buClr>
              <a:buSzPct val="100000"/>
              <a:buFont typeface="Arial"/>
              <a:buChar char="•"/>
              <a:defRPr b="0" i="0" sz="2200" u="none" cap="none" strike="noStrike">
                <a:solidFill>
                  <a:schemeClr val="dk1"/>
                </a:solidFill>
                <a:latin typeface="Calibri"/>
                <a:ea typeface="Calibri"/>
                <a:cs typeface="Calibri"/>
                <a:sym typeface="Calibri"/>
              </a:defRPr>
            </a:lvl1pPr>
            <a:lvl2pPr indent="-106680" lvl="1" marL="640080" marR="0" rtl="0" algn="l">
              <a:spcBef>
                <a:spcPts val="400"/>
              </a:spcBef>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6839" lvl="2" marL="1005839" marR="0" rtl="0" algn="l">
              <a:spcBef>
                <a:spcPts val="360"/>
              </a:spcBef>
              <a:buClr>
                <a:schemeClr val="accent3"/>
              </a:buClr>
              <a:buSzPct val="100000"/>
              <a:buFont typeface="Arial"/>
              <a:buChar char="•"/>
              <a:defRPr b="0" i="0" sz="1800" u="none" cap="none" strike="noStrike">
                <a:solidFill>
                  <a:schemeClr val="dk1"/>
                </a:solidFill>
                <a:latin typeface="Calibri"/>
                <a:ea typeface="Calibri"/>
                <a:cs typeface="Calibri"/>
                <a:sym typeface="Calibri"/>
              </a:defRPr>
            </a:lvl3pPr>
            <a:lvl4pPr indent="-137160" lvl="3" marL="1280160" marR="0" rtl="0" algn="l">
              <a:spcBef>
                <a:spcPts val="320"/>
              </a:spcBef>
              <a:buClr>
                <a:schemeClr val="accent4"/>
              </a:buClr>
              <a:buSzPct val="100000"/>
              <a:buFont typeface="Arial"/>
              <a:buChar char="•"/>
              <a:defRPr b="0" i="0" sz="1600" u="none" cap="none" strike="noStrike">
                <a:solidFill>
                  <a:schemeClr val="dk1"/>
                </a:solidFill>
                <a:latin typeface="Calibri"/>
                <a:ea typeface="Calibri"/>
                <a:cs typeface="Calibri"/>
                <a:sym typeface="Calibri"/>
              </a:defRPr>
            </a:lvl4pPr>
            <a:lvl5pPr indent="-144780" lvl="4" marL="1554480" marR="0" rtl="0" algn="l">
              <a:spcBef>
                <a:spcPts val="280"/>
              </a:spcBef>
              <a:buClr>
                <a:schemeClr val="accent5"/>
              </a:buClr>
              <a:buSzPct val="100000"/>
              <a:buFont typeface="Arial"/>
              <a:buChar char="•"/>
              <a:defRPr b="0" i="0" sz="1400" u="none" cap="none" strike="noStrike">
                <a:solidFill>
                  <a:schemeClr val="dk1"/>
                </a:solidFill>
                <a:latin typeface="Calibri"/>
                <a:ea typeface="Calibri"/>
                <a:cs typeface="Calibri"/>
                <a:sym typeface="Calibri"/>
              </a:defRPr>
            </a:lvl5pPr>
            <a:lvl6pPr indent="-99060" lvl="5" marL="1737360" marR="0" rtl="0" algn="l">
              <a:spcBef>
                <a:spcPts val="280"/>
              </a:spcBef>
              <a:buClr>
                <a:schemeClr val="accent1"/>
              </a:buClr>
              <a:buSzPct val="100000"/>
              <a:buFont typeface="Arial"/>
              <a:buChar char="•"/>
              <a:defRPr b="0" i="0" sz="1400" u="none" cap="none" strike="noStrike">
                <a:solidFill>
                  <a:schemeClr val="dk1"/>
                </a:solidFill>
                <a:latin typeface="Calibri"/>
                <a:ea typeface="Calibri"/>
                <a:cs typeface="Calibri"/>
                <a:sym typeface="Calibri"/>
              </a:defRPr>
            </a:lvl6pPr>
            <a:lvl7pPr indent="-104139" lvl="6" marL="1920240" marR="0" rtl="0" algn="l">
              <a:spcBef>
                <a:spcPts val="280"/>
              </a:spcBef>
              <a:buClr>
                <a:schemeClr val="accent2"/>
              </a:buClr>
              <a:buSzPct val="100000"/>
              <a:buFont typeface="Arial"/>
              <a:buChar char="•"/>
              <a:defRPr b="0" i="0" sz="1400" u="none" cap="none" strike="noStrike">
                <a:solidFill>
                  <a:schemeClr val="dk1"/>
                </a:solidFill>
                <a:latin typeface="Calibri"/>
                <a:ea typeface="Calibri"/>
                <a:cs typeface="Calibri"/>
                <a:sym typeface="Calibri"/>
              </a:defRPr>
            </a:lvl7pPr>
            <a:lvl8pPr indent="-96520" lvl="7" marL="2103120" marR="0" rtl="0" algn="l">
              <a:spcBef>
                <a:spcPts val="280"/>
              </a:spcBef>
              <a:buClr>
                <a:schemeClr val="accent3"/>
              </a:buClr>
              <a:buSzPct val="100000"/>
              <a:buFont typeface="Arial"/>
              <a:buChar char="•"/>
              <a:defRPr b="0" i="0" sz="1400" u="none" cap="none" strike="noStrike">
                <a:solidFill>
                  <a:schemeClr val="dk1"/>
                </a:solidFill>
                <a:latin typeface="Calibri"/>
                <a:ea typeface="Calibri"/>
                <a:cs typeface="Calibri"/>
                <a:sym typeface="Calibri"/>
              </a:defRPr>
            </a:lvl8pPr>
            <a:lvl9pPr indent="-101600" lvl="8" marL="2286000" marR="0" rtl="0" algn="l">
              <a:spcBef>
                <a:spcPts val="280"/>
              </a:spcBef>
              <a:buClr>
                <a:schemeClr val="accent4"/>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3" name="Shape 63"/>
        <p:cNvGrpSpPr/>
        <p:nvPr/>
      </p:nvGrpSpPr>
      <p:grpSpPr>
        <a:xfrm>
          <a:off x="0" y="0"/>
          <a:ext cx="0" cy="0"/>
          <a:chOff x="0" y="0"/>
          <a:chExt cx="0" cy="0"/>
        </a:xfrm>
      </p:grpSpPr>
      <p:sp>
        <p:nvSpPr>
          <p:cNvPr id="64" name="Shape 64"/>
          <p:cNvSpPr txBox="1"/>
          <p:nvPr>
            <p:ph type="title"/>
          </p:nvPr>
        </p:nvSpPr>
        <p:spPr>
          <a:xfrm>
            <a:off x="301752" y="5495278"/>
            <a:ext cx="7772400" cy="594625"/>
          </a:xfrm>
          <a:prstGeom prst="rect">
            <a:avLst/>
          </a:prstGeom>
          <a:noFill/>
          <a:ln>
            <a:noFill/>
          </a:ln>
        </p:spPr>
        <p:txBody>
          <a:bodyPr anchorCtr="0" anchor="b" bIns="91425" lIns="91425" rIns="91425" tIns="91425"/>
          <a:lstStyle>
            <a:lvl1pPr indent="0" lvl="0" marL="0" marR="0" rtl="0" algn="ctr">
              <a:spcBef>
                <a:spcPts val="0"/>
              </a:spcBef>
              <a:buClr>
                <a:schemeClr val="dk2"/>
              </a:buClr>
              <a:buFont typeface="Cambria"/>
              <a:buNone/>
              <a:defRPr b="1" i="0" sz="2200" u="none" cap="none" strike="noStrike">
                <a:solidFill>
                  <a:schemeClr val="dk2"/>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5" name="Shape 65"/>
          <p:cNvSpPr/>
          <p:nvPr>
            <p:ph idx="2" type="pic"/>
          </p:nvPr>
        </p:nvSpPr>
        <p:spPr>
          <a:xfrm>
            <a:off x="0" y="0"/>
            <a:ext cx="8458200" cy="5486399"/>
          </a:xfrm>
          <a:prstGeom prst="rect">
            <a:avLst/>
          </a:prstGeom>
          <a:noFill/>
          <a:ln>
            <a:noFill/>
          </a:ln>
        </p:spPr>
        <p:txBody>
          <a:bodyPr anchorCtr="0" anchor="t" bIns="91425" lIns="91425" rIns="91425" tIns="91425"/>
          <a:lstStyle>
            <a:lvl1pPr indent="0" lvl="0" marL="0" marR="0" rtl="0" algn="l">
              <a:spcBef>
                <a:spcPts val="640"/>
              </a:spcBef>
              <a:buClr>
                <a:schemeClr val="accent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accent2"/>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accent3"/>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accent4"/>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accent5"/>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accent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accent2"/>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accent3"/>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accent4"/>
              </a:buClr>
              <a:buFont typeface="Arial"/>
              <a:buNone/>
              <a:defRPr b="0" i="0" sz="2000" u="none" cap="none" strike="noStrike">
                <a:solidFill>
                  <a:schemeClr val="dk1"/>
                </a:solidFill>
                <a:latin typeface="Calibri"/>
                <a:ea typeface="Calibri"/>
                <a:cs typeface="Calibri"/>
                <a:sym typeface="Calibri"/>
              </a:defRPr>
            </a:lvl9pPr>
          </a:lstStyle>
          <a:p/>
        </p:txBody>
      </p:sp>
      <p:sp>
        <p:nvSpPr>
          <p:cNvPr id="66" name="Shape 66"/>
          <p:cNvSpPr txBox="1"/>
          <p:nvPr>
            <p:ph idx="1" type="body"/>
          </p:nvPr>
        </p:nvSpPr>
        <p:spPr>
          <a:xfrm>
            <a:off x="301752" y="6096000"/>
            <a:ext cx="7772400" cy="612648"/>
          </a:xfrm>
          <a:prstGeom prst="rect">
            <a:avLst/>
          </a:prstGeom>
          <a:noFill/>
          <a:ln>
            <a:noFill/>
          </a:ln>
        </p:spPr>
        <p:txBody>
          <a:bodyPr anchorCtr="0" anchor="t" bIns="91425" lIns="91425" rIns="91425" tIns="91425"/>
          <a:lstStyle>
            <a:lvl1pPr indent="0" lvl="0" marL="0" marR="0" rtl="0" algn="ctr">
              <a:spcBef>
                <a:spcPts val="320"/>
              </a:spcBef>
              <a:buClr>
                <a:schemeClr val="accent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spcBef>
                <a:spcPts val="240"/>
              </a:spcBef>
              <a:buClr>
                <a:schemeClr val="accent2"/>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accent3"/>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accent4"/>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accent5"/>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accent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accent2"/>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accent3"/>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accent4"/>
              </a:buClr>
              <a:buFont typeface="Arial"/>
              <a:buNone/>
              <a:defRPr b="0" i="0" sz="900" u="none" cap="none" strike="noStrike">
                <a:solidFill>
                  <a:schemeClr val="dk1"/>
                </a:solidFill>
                <a:latin typeface="Calibri"/>
                <a:ea typeface="Calibri"/>
                <a:cs typeface="Calibri"/>
                <a:sym typeface="Calibri"/>
              </a:defRPr>
            </a:lvl9pPr>
          </a:lstStyle>
          <a:p/>
        </p:txBody>
      </p:sp>
      <p:sp>
        <p:nvSpPr>
          <p:cNvPr id="67" name="Shape 67"/>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8" name="Shape 68"/>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lang="en-US" sz="1800">
                <a:solidFill>
                  <a:srgbClr val="FFFFFF"/>
                </a:solidFill>
                <a:latin typeface="Calibri"/>
                <a:ea typeface="Calibri"/>
                <a:cs typeface="Calibri"/>
                <a:sym typeface="Calibri"/>
              </a:rPr>
              <a:t>‹#›</a:t>
            </a:fld>
          </a:p>
        </p:txBody>
      </p:sp>
      <p:sp>
        <p:nvSpPr>
          <p:cNvPr id="69" name="Shape 69"/>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75000">
              <a:schemeClr val="lt1"/>
            </a:gs>
            <a:gs pos="100000">
              <a:srgbClr val="D8D8D8"/>
            </a:gs>
          </a:gsLst>
          <a:path path="circle">
            <a:fillToRect b="50%" l="50%" r="50%" t="50%"/>
          </a:path>
          <a:tileRect/>
        </a:gra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7619999" cy="1143000"/>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Cambria"/>
              <a:buNone/>
              <a:defRPr b="0" i="0" sz="4600" u="none" cap="none" strike="noStrike">
                <a:solidFill>
                  <a:schemeClr val="dk2"/>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457200" y="1600200"/>
            <a:ext cx="7619999" cy="4800600"/>
          </a:xfrm>
          <a:prstGeom prst="rect">
            <a:avLst/>
          </a:prstGeom>
          <a:noFill/>
          <a:ln>
            <a:noFill/>
          </a:ln>
        </p:spPr>
        <p:txBody>
          <a:bodyPr anchorCtr="0" anchor="t" bIns="91425" lIns="91425" rIns="91425" tIns="91425"/>
          <a:lstStyle>
            <a:lvl1pPr indent="-88900" lvl="0" marL="342900" marR="0" rtl="0" algn="l">
              <a:spcBef>
                <a:spcPts val="440"/>
              </a:spcBef>
              <a:buClr>
                <a:schemeClr val="accent1"/>
              </a:buClr>
              <a:buSzPct val="100000"/>
              <a:buFont typeface="Arial"/>
              <a:buChar char="•"/>
              <a:defRPr b="0" i="0" sz="2200" u="none" cap="none" strike="noStrike">
                <a:solidFill>
                  <a:schemeClr val="dk1"/>
                </a:solidFill>
                <a:latin typeface="Calibri"/>
                <a:ea typeface="Calibri"/>
                <a:cs typeface="Calibri"/>
                <a:sym typeface="Calibri"/>
              </a:defRPr>
            </a:lvl1pPr>
            <a:lvl2pPr indent="-106680" lvl="1" marL="640080" marR="0" rtl="0" algn="l">
              <a:spcBef>
                <a:spcPts val="400"/>
              </a:spcBef>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6839" lvl="2" marL="1005839" marR="0" rtl="0" algn="l">
              <a:spcBef>
                <a:spcPts val="360"/>
              </a:spcBef>
              <a:buClr>
                <a:schemeClr val="accent3"/>
              </a:buClr>
              <a:buSzPct val="100000"/>
              <a:buFont typeface="Arial"/>
              <a:buChar char="•"/>
              <a:defRPr b="0" i="0" sz="1800" u="none" cap="none" strike="noStrike">
                <a:solidFill>
                  <a:schemeClr val="dk1"/>
                </a:solidFill>
                <a:latin typeface="Calibri"/>
                <a:ea typeface="Calibri"/>
                <a:cs typeface="Calibri"/>
                <a:sym typeface="Calibri"/>
              </a:defRPr>
            </a:lvl3pPr>
            <a:lvl4pPr indent="-137160" lvl="3" marL="1280160" marR="0" rtl="0" algn="l">
              <a:spcBef>
                <a:spcPts val="320"/>
              </a:spcBef>
              <a:buClr>
                <a:schemeClr val="accent4"/>
              </a:buClr>
              <a:buSzPct val="100000"/>
              <a:buFont typeface="Arial"/>
              <a:buChar char="•"/>
              <a:defRPr b="0" i="0" sz="1600" u="none" cap="none" strike="noStrike">
                <a:solidFill>
                  <a:schemeClr val="dk1"/>
                </a:solidFill>
                <a:latin typeface="Calibri"/>
                <a:ea typeface="Calibri"/>
                <a:cs typeface="Calibri"/>
                <a:sym typeface="Calibri"/>
              </a:defRPr>
            </a:lvl4pPr>
            <a:lvl5pPr indent="-144780" lvl="4" marL="1554480" marR="0" rtl="0" algn="l">
              <a:spcBef>
                <a:spcPts val="280"/>
              </a:spcBef>
              <a:buClr>
                <a:schemeClr val="accent5"/>
              </a:buClr>
              <a:buSzPct val="100000"/>
              <a:buFont typeface="Arial"/>
              <a:buChar char="•"/>
              <a:defRPr b="0" i="0" sz="1400" u="none" cap="none" strike="noStrike">
                <a:solidFill>
                  <a:schemeClr val="dk1"/>
                </a:solidFill>
                <a:latin typeface="Calibri"/>
                <a:ea typeface="Calibri"/>
                <a:cs typeface="Calibri"/>
                <a:sym typeface="Calibri"/>
              </a:defRPr>
            </a:lvl5pPr>
            <a:lvl6pPr indent="-99060" lvl="5" marL="1737360" marR="0" rtl="0" algn="l">
              <a:spcBef>
                <a:spcPts val="280"/>
              </a:spcBef>
              <a:buClr>
                <a:schemeClr val="accent1"/>
              </a:buClr>
              <a:buSzPct val="100000"/>
              <a:buFont typeface="Arial"/>
              <a:buChar char="•"/>
              <a:defRPr b="0" i="0" sz="1400" u="none" cap="none" strike="noStrike">
                <a:solidFill>
                  <a:schemeClr val="dk1"/>
                </a:solidFill>
                <a:latin typeface="Calibri"/>
                <a:ea typeface="Calibri"/>
                <a:cs typeface="Calibri"/>
                <a:sym typeface="Calibri"/>
              </a:defRPr>
            </a:lvl6pPr>
            <a:lvl7pPr indent="-104139" lvl="6" marL="1920240" marR="0" rtl="0" algn="l">
              <a:spcBef>
                <a:spcPts val="280"/>
              </a:spcBef>
              <a:buClr>
                <a:schemeClr val="accent2"/>
              </a:buClr>
              <a:buSzPct val="100000"/>
              <a:buFont typeface="Arial"/>
              <a:buChar char="•"/>
              <a:defRPr b="0" i="0" sz="1400" u="none" cap="none" strike="noStrike">
                <a:solidFill>
                  <a:schemeClr val="dk1"/>
                </a:solidFill>
                <a:latin typeface="Calibri"/>
                <a:ea typeface="Calibri"/>
                <a:cs typeface="Calibri"/>
                <a:sym typeface="Calibri"/>
              </a:defRPr>
            </a:lvl7pPr>
            <a:lvl8pPr indent="-96520" lvl="7" marL="2103120" marR="0" rtl="0" algn="l">
              <a:spcBef>
                <a:spcPts val="280"/>
              </a:spcBef>
              <a:buClr>
                <a:schemeClr val="accent3"/>
              </a:buClr>
              <a:buSzPct val="100000"/>
              <a:buFont typeface="Arial"/>
              <a:buChar char="•"/>
              <a:defRPr b="0" i="0" sz="1400" u="none" cap="none" strike="noStrike">
                <a:solidFill>
                  <a:schemeClr val="dk1"/>
                </a:solidFill>
                <a:latin typeface="Calibri"/>
                <a:ea typeface="Calibri"/>
                <a:cs typeface="Calibri"/>
                <a:sym typeface="Calibri"/>
              </a:defRPr>
            </a:lvl8pPr>
            <a:lvl9pPr indent="-101600" lvl="8" marL="2286000" marR="0" rtl="0" algn="l">
              <a:spcBef>
                <a:spcPts val="280"/>
              </a:spcBef>
              <a:buClr>
                <a:schemeClr val="accent4"/>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Shape 8"/>
          <p:cNvSpPr/>
          <p:nvPr/>
        </p:nvSpPr>
        <p:spPr>
          <a:xfrm>
            <a:off x="8458200" y="0"/>
            <a:ext cx="685799" cy="6858000"/>
          </a:xfrm>
          <a:prstGeom prst="rect">
            <a:avLst/>
          </a:prstGeom>
          <a:solidFill>
            <a:schemeClr val="dk2"/>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9" name="Shape 9"/>
          <p:cNvSpPr/>
          <p:nvPr/>
        </p:nvSpPr>
        <p:spPr>
          <a:xfrm>
            <a:off x="8458200" y="5486400"/>
            <a:ext cx="685799" cy="685799"/>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10" name="Shape 10"/>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
        <p:nvSpPr>
          <p:cNvPr id="11" name="Shape 11"/>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5.png"/><Relationship Id="rId4" Type="http://schemas.openxmlformats.org/officeDocument/2006/relationships/image" Target="../media/image10.png"/><Relationship Id="rId5" Type="http://schemas.openxmlformats.org/officeDocument/2006/relationships/image" Target="../media/image0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9.png"/><Relationship Id="rId4" Type="http://schemas.openxmlformats.org/officeDocument/2006/relationships/image" Target="../media/image0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ctrTitle"/>
          </p:nvPr>
        </p:nvSpPr>
        <p:spPr>
          <a:xfrm>
            <a:off x="533400" y="228600"/>
            <a:ext cx="7543800" cy="2057400"/>
          </a:xfrm>
          <a:prstGeom prst="rect">
            <a:avLst/>
          </a:prstGeom>
          <a:noFill/>
          <a:ln>
            <a:noFill/>
          </a:ln>
        </p:spPr>
        <p:txBody>
          <a:bodyPr anchorCtr="0" anchor="b" bIns="45700" lIns="91425" rIns="91425" tIns="45700">
            <a:noAutofit/>
          </a:bodyPr>
          <a:lstStyle/>
          <a:p>
            <a:pPr indent="0" lvl="0" marL="0" marR="0" rtl="0" algn="l">
              <a:spcBef>
                <a:spcPts val="0"/>
              </a:spcBef>
              <a:buClr>
                <a:schemeClr val="dk2"/>
              </a:buClr>
              <a:buSzPct val="25000"/>
              <a:buFont typeface="Cambria"/>
              <a:buNone/>
            </a:pPr>
            <a:r>
              <a:rPr b="0" i="0" lang="en-US" sz="6600" u="none" cap="none" strike="noStrike">
                <a:solidFill>
                  <a:schemeClr val="dk2"/>
                </a:solidFill>
                <a:latin typeface="Cambria"/>
                <a:ea typeface="Cambria"/>
                <a:cs typeface="Cambria"/>
                <a:sym typeface="Cambria"/>
              </a:rPr>
              <a:t>Political Geography &amp; Globalization</a:t>
            </a:r>
          </a:p>
        </p:txBody>
      </p:sp>
      <p:sp>
        <p:nvSpPr>
          <p:cNvPr id="87" name="Shape 87"/>
          <p:cNvSpPr txBox="1"/>
          <p:nvPr>
            <p:ph idx="1" type="subTitle"/>
          </p:nvPr>
        </p:nvSpPr>
        <p:spPr>
          <a:xfrm>
            <a:off x="76200" y="2438400"/>
            <a:ext cx="8381999" cy="106679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1"/>
              </a:buClr>
              <a:buSzPct val="25000"/>
              <a:buFont typeface="Arial"/>
              <a:buNone/>
            </a:pPr>
            <a:r>
              <a:rPr b="0" i="0" lang="en-US" sz="2590" u="none" cap="none" strike="noStrike">
                <a:solidFill>
                  <a:srgbClr val="8C8B8A"/>
                </a:solidFill>
                <a:latin typeface="Calibri"/>
                <a:ea typeface="Calibri"/>
                <a:cs typeface="Calibri"/>
                <a:sym typeface="Calibri"/>
              </a:rPr>
              <a:t>Unit 6 Lesson 3</a:t>
            </a:r>
          </a:p>
          <a:p>
            <a:pPr indent="0" lvl="0" marL="0" marR="0" rtl="0" algn="l">
              <a:lnSpc>
                <a:spcPct val="90000"/>
              </a:lnSpc>
              <a:spcBef>
                <a:spcPts val="666"/>
              </a:spcBef>
              <a:buClr>
                <a:schemeClr val="accent1"/>
              </a:buClr>
              <a:buSzPct val="25000"/>
              <a:buFont typeface="Arial"/>
              <a:buNone/>
            </a:pPr>
            <a:r>
              <a:rPr b="0" i="0" lang="en-US" sz="3330" u="none" cap="none" strike="noStrike">
                <a:solidFill>
                  <a:srgbClr val="8C8B8A"/>
                </a:solidFill>
                <a:latin typeface="Calibri"/>
                <a:ea typeface="Calibri"/>
                <a:cs typeface="Calibri"/>
                <a:sym typeface="Calibri"/>
              </a:rPr>
              <a:t>Diffusion of Democracy and Communism</a:t>
            </a:r>
          </a:p>
        </p:txBody>
      </p:sp>
      <p:pic>
        <p:nvPicPr>
          <p:cNvPr id="88" name="Shape 88"/>
          <p:cNvPicPr preferRelativeResize="0"/>
          <p:nvPr/>
        </p:nvPicPr>
        <p:blipFill rotWithShape="1">
          <a:blip r:embed="rId3">
            <a:alphaModFix/>
          </a:blip>
          <a:srcRect b="0" l="0" r="0" t="0"/>
          <a:stretch/>
        </p:blipFill>
        <p:spPr>
          <a:xfrm>
            <a:off x="401782" y="3886200"/>
            <a:ext cx="7619999" cy="2476500"/>
          </a:xfrm>
          <a:prstGeom prst="rect">
            <a:avLst/>
          </a:prstGeom>
          <a:noFill/>
          <a:ln cap="sq" cmpd="thickThin" w="228600">
            <a:solidFill>
              <a:srgbClr val="000000"/>
            </a:solidFill>
            <a:prstDash val="solid"/>
            <a:miter/>
            <a:headEnd len="med" w="med" type="none"/>
            <a:tailEnd len="med" w="med"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457200" y="274637"/>
            <a:ext cx="7619999"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Cambria"/>
              <a:buNone/>
            </a:pPr>
            <a:r>
              <a:rPr b="0" i="0" lang="en-US" sz="4600" u="none" cap="none" strike="noStrike">
                <a:solidFill>
                  <a:schemeClr val="dk2"/>
                </a:solidFill>
                <a:latin typeface="Cambria"/>
                <a:ea typeface="Cambria"/>
                <a:cs typeface="Cambria"/>
                <a:sym typeface="Cambria"/>
              </a:rPr>
              <a:t>Essential ?’s</a:t>
            </a:r>
          </a:p>
        </p:txBody>
      </p:sp>
      <p:sp>
        <p:nvSpPr>
          <p:cNvPr id="94" name="Shape 94"/>
          <p:cNvSpPr txBox="1"/>
          <p:nvPr>
            <p:ph idx="1" type="body"/>
          </p:nvPr>
        </p:nvSpPr>
        <p:spPr>
          <a:xfrm>
            <a:off x="457200" y="1143000"/>
            <a:ext cx="7619999" cy="5257799"/>
          </a:xfrm>
          <a:prstGeom prst="rect">
            <a:avLst/>
          </a:prstGeom>
          <a:noFill/>
          <a:ln>
            <a:noFill/>
          </a:ln>
        </p:spPr>
        <p:txBody>
          <a:bodyPr anchorCtr="0" anchor="t" bIns="45700" lIns="91425" rIns="91425" tIns="45700">
            <a:noAutofit/>
          </a:bodyPr>
          <a:lstStyle/>
          <a:p>
            <a:pPr indent="-228600" lvl="0" marL="342900" marR="0" rtl="0" algn="l">
              <a:spcBef>
                <a:spcPts val="0"/>
              </a:spcBef>
              <a:spcAft>
                <a:spcPts val="0"/>
              </a:spcAft>
              <a:buClr>
                <a:schemeClr val="accent1"/>
              </a:buClr>
              <a:buSzPct val="100000"/>
              <a:buFont typeface="Arial"/>
              <a:buChar char="•"/>
            </a:pPr>
            <a:r>
              <a:rPr b="0" i="0" lang="en-US" sz="2700" u="none" cap="none" strike="noStrike">
                <a:solidFill>
                  <a:schemeClr val="dk1"/>
                </a:solidFill>
                <a:latin typeface="Calibri"/>
                <a:ea typeface="Calibri"/>
                <a:cs typeface="Calibri"/>
                <a:sym typeface="Calibri"/>
              </a:rPr>
              <a:t>What groups of people and/or countries created or modified democracy from its origin to present day?</a:t>
            </a:r>
          </a:p>
          <a:p>
            <a:pPr indent="-228600" lvl="0" marL="342900" marR="0" rtl="0" algn="l">
              <a:spcBef>
                <a:spcPts val="540"/>
              </a:spcBef>
              <a:buClr>
                <a:schemeClr val="accent1"/>
              </a:buClr>
              <a:buSzPct val="100000"/>
              <a:buFont typeface="Arial"/>
              <a:buChar char="•"/>
            </a:pPr>
            <a:r>
              <a:rPr b="0" i="0" lang="en-US" sz="2700" u="none" cap="none" strike="noStrike">
                <a:solidFill>
                  <a:schemeClr val="dk1"/>
                </a:solidFill>
                <a:latin typeface="Calibri"/>
                <a:ea typeface="Calibri"/>
                <a:cs typeface="Calibri"/>
                <a:sym typeface="Calibri"/>
              </a:rPr>
              <a:t>What groups of people and/or countries created or modified communism from its origin to present day?</a:t>
            </a:r>
          </a:p>
        </p:txBody>
      </p:sp>
      <p:pic>
        <p:nvPicPr>
          <p:cNvPr id="95" name="Shape 95"/>
          <p:cNvPicPr preferRelativeResize="0"/>
          <p:nvPr/>
        </p:nvPicPr>
        <p:blipFill rotWithShape="1">
          <a:blip r:embed="rId3">
            <a:alphaModFix/>
          </a:blip>
          <a:srcRect b="11742" l="0" r="0" t="10985"/>
          <a:stretch/>
        </p:blipFill>
        <p:spPr>
          <a:xfrm>
            <a:off x="2057400" y="3429000"/>
            <a:ext cx="4578927" cy="33831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457200" y="0"/>
            <a:ext cx="7619999"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Cambria"/>
              <a:buNone/>
            </a:pPr>
            <a:r>
              <a:rPr b="0" i="0" lang="en-US" sz="4600" u="none" cap="none" strike="noStrike">
                <a:solidFill>
                  <a:schemeClr val="dk2"/>
                </a:solidFill>
                <a:latin typeface="Cambria"/>
                <a:ea typeface="Cambria"/>
                <a:cs typeface="Cambria"/>
                <a:sym typeface="Cambria"/>
              </a:rPr>
              <a:t>Map Items on SIM</a:t>
            </a:r>
          </a:p>
        </p:txBody>
      </p:sp>
      <p:sp>
        <p:nvSpPr>
          <p:cNvPr id="101" name="Shape 101"/>
          <p:cNvSpPr txBox="1"/>
          <p:nvPr>
            <p:ph idx="1" type="body"/>
          </p:nvPr>
        </p:nvSpPr>
        <p:spPr>
          <a:xfrm>
            <a:off x="304800" y="1066800"/>
            <a:ext cx="7619999" cy="4800600"/>
          </a:xfrm>
          <a:prstGeom prst="rect">
            <a:avLst/>
          </a:prstGeom>
          <a:noFill/>
          <a:ln>
            <a:noFill/>
          </a:ln>
        </p:spPr>
        <p:txBody>
          <a:bodyPr anchorCtr="0" anchor="t" bIns="45700" lIns="91425" rIns="91425" tIns="45700">
            <a:noAutofit/>
          </a:bodyPr>
          <a:lstStyle/>
          <a:p>
            <a:pPr indent="-228600" lvl="0" marL="342900" marR="0" rtl="0" algn="l">
              <a:spcBef>
                <a:spcPts val="0"/>
              </a:spcBef>
              <a:spcAft>
                <a:spcPts val="0"/>
              </a:spcAft>
              <a:buClr>
                <a:schemeClr val="accent1"/>
              </a:buClr>
              <a:buSzPct val="100000"/>
              <a:buFont typeface="Arial"/>
              <a:buChar char="•"/>
            </a:pPr>
            <a:r>
              <a:rPr b="1" i="0" lang="en-US" sz="2400" u="none" cap="none" strike="noStrike">
                <a:solidFill>
                  <a:srgbClr val="FF0000"/>
                </a:solidFill>
                <a:latin typeface="Calibri"/>
                <a:ea typeface="Calibri"/>
                <a:cs typeface="Calibri"/>
                <a:sym typeface="Calibri"/>
              </a:rPr>
              <a:t>Athens</a:t>
            </a:r>
          </a:p>
          <a:p>
            <a:pPr indent="-228600" lvl="0" marL="342900" marR="0" rtl="0" algn="l">
              <a:spcBef>
                <a:spcPts val="480"/>
              </a:spcBef>
              <a:spcAft>
                <a:spcPts val="0"/>
              </a:spcAft>
              <a:buClr>
                <a:schemeClr val="accent1"/>
              </a:buClr>
              <a:buSzPct val="100000"/>
              <a:buFont typeface="Arial"/>
              <a:buChar char="•"/>
            </a:pPr>
            <a:r>
              <a:rPr b="1" i="0" lang="en-US" sz="2400" u="none" cap="none" strike="noStrike">
                <a:solidFill>
                  <a:srgbClr val="FF0000"/>
                </a:solidFill>
                <a:latin typeface="Calibri"/>
                <a:ea typeface="Calibri"/>
                <a:cs typeface="Calibri"/>
                <a:sym typeface="Calibri"/>
              </a:rPr>
              <a:t>Moscow</a:t>
            </a:r>
          </a:p>
          <a:p>
            <a:pPr indent="-228600" lvl="0" marL="342900" marR="0" rtl="0" algn="l">
              <a:spcBef>
                <a:spcPts val="480"/>
              </a:spcBef>
              <a:spcAft>
                <a:spcPts val="0"/>
              </a:spcAft>
              <a:buClr>
                <a:schemeClr val="accent1"/>
              </a:buClr>
              <a:buSzPct val="100000"/>
              <a:buFont typeface="Arial"/>
              <a:buChar char="•"/>
            </a:pPr>
            <a:r>
              <a:rPr b="1" i="0" lang="en-US" sz="2400" u="none" cap="none" strike="noStrike">
                <a:solidFill>
                  <a:srgbClr val="FF0000"/>
                </a:solidFill>
                <a:latin typeface="Calibri"/>
                <a:ea typeface="Calibri"/>
                <a:cs typeface="Calibri"/>
                <a:sym typeface="Calibri"/>
              </a:rPr>
              <a:t>Cuba</a:t>
            </a:r>
          </a:p>
          <a:p>
            <a:pPr indent="-228600" lvl="0" marL="342900" marR="0" rtl="0" algn="l">
              <a:spcBef>
                <a:spcPts val="480"/>
              </a:spcBef>
              <a:spcAft>
                <a:spcPts val="0"/>
              </a:spcAft>
              <a:buClr>
                <a:schemeClr val="accent1"/>
              </a:buClr>
              <a:buSzPct val="100000"/>
              <a:buFont typeface="Arial"/>
              <a:buChar char="•"/>
            </a:pPr>
            <a:r>
              <a:rPr b="1" i="0" lang="en-US" sz="2400" u="none" cap="none" strike="noStrike">
                <a:solidFill>
                  <a:srgbClr val="FF0000"/>
                </a:solidFill>
                <a:latin typeface="Calibri"/>
                <a:ea typeface="Calibri"/>
                <a:cs typeface="Calibri"/>
                <a:sym typeface="Calibri"/>
              </a:rPr>
              <a:t>England</a:t>
            </a:r>
          </a:p>
          <a:p>
            <a:pPr indent="-228600" lvl="0" marL="342900" marR="0" rtl="0" algn="l">
              <a:spcBef>
                <a:spcPts val="480"/>
              </a:spcBef>
              <a:spcAft>
                <a:spcPts val="0"/>
              </a:spcAft>
              <a:buClr>
                <a:schemeClr val="accent1"/>
              </a:buClr>
              <a:buSzPct val="100000"/>
              <a:buFont typeface="Arial"/>
              <a:buChar char="•"/>
            </a:pPr>
            <a:r>
              <a:rPr b="1" i="0" lang="en-US" sz="2400" u="none" cap="none" strike="noStrike">
                <a:solidFill>
                  <a:srgbClr val="FF0000"/>
                </a:solidFill>
                <a:latin typeface="Calibri"/>
                <a:ea typeface="Calibri"/>
                <a:cs typeface="Calibri"/>
                <a:sym typeface="Calibri"/>
              </a:rPr>
              <a:t>United States</a:t>
            </a:r>
          </a:p>
          <a:p>
            <a:pPr indent="-228600" lvl="0" marL="342900" marR="0" rtl="0" algn="l">
              <a:spcBef>
                <a:spcPts val="480"/>
              </a:spcBef>
              <a:spcAft>
                <a:spcPts val="0"/>
              </a:spcAft>
              <a:buClr>
                <a:schemeClr val="accent1"/>
              </a:buClr>
              <a:buSzPct val="100000"/>
              <a:buFont typeface="Arial"/>
              <a:buChar char="•"/>
            </a:pPr>
            <a:r>
              <a:rPr b="1" i="0" lang="en-US" sz="2400" u="none" cap="none" strike="noStrike">
                <a:solidFill>
                  <a:srgbClr val="FF0000"/>
                </a:solidFill>
                <a:latin typeface="Calibri"/>
                <a:ea typeface="Calibri"/>
                <a:cs typeface="Calibri"/>
                <a:sym typeface="Calibri"/>
              </a:rPr>
              <a:t>Scotland</a:t>
            </a:r>
          </a:p>
          <a:p>
            <a:pPr indent="-228600" lvl="0" marL="342900" marR="0" rtl="0" algn="l">
              <a:spcBef>
                <a:spcPts val="480"/>
              </a:spcBef>
              <a:spcAft>
                <a:spcPts val="0"/>
              </a:spcAft>
              <a:buClr>
                <a:schemeClr val="accent1"/>
              </a:buClr>
              <a:buSzPct val="100000"/>
              <a:buFont typeface="Arial"/>
              <a:buChar char="•"/>
            </a:pPr>
            <a:r>
              <a:rPr b="1" i="0" lang="en-US" sz="2400" u="none" cap="none" strike="noStrike">
                <a:solidFill>
                  <a:srgbClr val="FF0000"/>
                </a:solidFill>
                <a:latin typeface="Calibri"/>
                <a:ea typeface="Calibri"/>
                <a:cs typeface="Calibri"/>
                <a:sym typeface="Calibri"/>
              </a:rPr>
              <a:t>Germany</a:t>
            </a:r>
          </a:p>
          <a:p>
            <a:pPr indent="-228600" lvl="0" marL="342900" marR="0" rtl="0" algn="l">
              <a:spcBef>
                <a:spcPts val="480"/>
              </a:spcBef>
              <a:spcAft>
                <a:spcPts val="0"/>
              </a:spcAft>
              <a:buClr>
                <a:schemeClr val="accent1"/>
              </a:buClr>
              <a:buSzPct val="100000"/>
              <a:buFont typeface="Arial"/>
              <a:buChar char="•"/>
            </a:pPr>
            <a:r>
              <a:rPr b="1" i="0" lang="en-US" sz="2400" u="none" cap="none" strike="noStrike">
                <a:solidFill>
                  <a:srgbClr val="FF0000"/>
                </a:solidFill>
                <a:latin typeface="Calibri"/>
                <a:ea typeface="Calibri"/>
                <a:cs typeface="Calibri"/>
                <a:sym typeface="Calibri"/>
              </a:rPr>
              <a:t>Soviet Union</a:t>
            </a:r>
          </a:p>
          <a:p>
            <a:pPr indent="-228600" lvl="0" marL="342900" marR="0" rtl="0" algn="l">
              <a:spcBef>
                <a:spcPts val="480"/>
              </a:spcBef>
              <a:spcAft>
                <a:spcPts val="0"/>
              </a:spcAft>
              <a:buClr>
                <a:schemeClr val="accent1"/>
              </a:buClr>
              <a:buSzPct val="100000"/>
              <a:buFont typeface="Arial"/>
              <a:buChar char="•"/>
            </a:pPr>
            <a:r>
              <a:rPr b="1" i="0" lang="en-US" sz="2400" u="none" cap="none" strike="noStrike">
                <a:solidFill>
                  <a:srgbClr val="FF0000"/>
                </a:solidFill>
                <a:latin typeface="Calibri"/>
                <a:ea typeface="Calibri"/>
                <a:cs typeface="Calibri"/>
                <a:sym typeface="Calibri"/>
              </a:rPr>
              <a:t>China</a:t>
            </a:r>
          </a:p>
          <a:p>
            <a:pPr indent="-228600" lvl="0" marL="342900" marR="0" rtl="0" algn="l">
              <a:spcBef>
                <a:spcPts val="480"/>
              </a:spcBef>
              <a:spcAft>
                <a:spcPts val="0"/>
              </a:spcAft>
              <a:buClr>
                <a:schemeClr val="accent1"/>
              </a:buClr>
              <a:buSzPct val="100000"/>
              <a:buFont typeface="Arial"/>
              <a:buChar char="•"/>
            </a:pPr>
            <a:r>
              <a:rPr b="1" i="0" lang="en-US" sz="2400" u="none" cap="none" strike="noStrike">
                <a:solidFill>
                  <a:srgbClr val="FF0000"/>
                </a:solidFill>
                <a:latin typeface="Calibri"/>
                <a:ea typeface="Calibri"/>
                <a:cs typeface="Calibri"/>
                <a:sym typeface="Calibri"/>
              </a:rPr>
              <a:t>North Korea</a:t>
            </a:r>
          </a:p>
          <a:p>
            <a:pPr indent="-228600" lvl="0" marL="342900" marR="0" rtl="0" algn="l">
              <a:spcBef>
                <a:spcPts val="480"/>
              </a:spcBef>
              <a:buClr>
                <a:schemeClr val="accent1"/>
              </a:buClr>
              <a:buSzPct val="100000"/>
              <a:buFont typeface="Arial"/>
              <a:buChar char="•"/>
            </a:pPr>
            <a:r>
              <a:rPr b="1" i="0" lang="en-US" sz="2400" u="none" cap="none" strike="noStrike">
                <a:solidFill>
                  <a:srgbClr val="FF0000"/>
                </a:solidFill>
                <a:latin typeface="Calibri"/>
                <a:ea typeface="Calibri"/>
                <a:cs typeface="Calibri"/>
                <a:sym typeface="Calibri"/>
              </a:rPr>
              <a:t>Vietnam</a:t>
            </a:r>
          </a:p>
        </p:txBody>
      </p:sp>
      <p:pic>
        <p:nvPicPr>
          <p:cNvPr id="102" name="Shape 102"/>
          <p:cNvPicPr preferRelativeResize="0"/>
          <p:nvPr/>
        </p:nvPicPr>
        <p:blipFill rotWithShape="1">
          <a:blip r:embed="rId3">
            <a:alphaModFix/>
          </a:blip>
          <a:srcRect b="0" l="0" r="0" t="0"/>
          <a:stretch/>
        </p:blipFill>
        <p:spPr>
          <a:xfrm>
            <a:off x="2875934" y="1066800"/>
            <a:ext cx="5997677" cy="4648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533400" y="0"/>
            <a:ext cx="3276600" cy="868362"/>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Cambria"/>
              <a:buNone/>
            </a:pPr>
            <a:r>
              <a:rPr b="0" i="0" lang="en-US" sz="4600" u="none" cap="none" strike="noStrike">
                <a:solidFill>
                  <a:schemeClr val="dk2"/>
                </a:solidFill>
                <a:latin typeface="Cambria"/>
                <a:ea typeface="Cambria"/>
                <a:cs typeface="Cambria"/>
                <a:sym typeface="Cambria"/>
              </a:rPr>
              <a:t>Vocabulary</a:t>
            </a:r>
          </a:p>
        </p:txBody>
      </p:sp>
      <p:sp>
        <p:nvSpPr>
          <p:cNvPr id="108" name="Shape 108"/>
          <p:cNvSpPr txBox="1"/>
          <p:nvPr>
            <p:ph idx="1" type="body"/>
          </p:nvPr>
        </p:nvSpPr>
        <p:spPr>
          <a:xfrm>
            <a:off x="20782" y="914400"/>
            <a:ext cx="3789217" cy="5867400"/>
          </a:xfrm>
          <a:prstGeom prst="rect">
            <a:avLst/>
          </a:prstGeom>
          <a:noFill/>
          <a:ln>
            <a:noFill/>
          </a:ln>
        </p:spPr>
        <p:txBody>
          <a:bodyPr anchorCtr="0" anchor="t" bIns="45700" lIns="91425" rIns="91425" tIns="45700">
            <a:noAutofit/>
          </a:bodyPr>
          <a:lstStyle/>
          <a:p>
            <a:pPr indent="-228600" lvl="0" marL="342900" marR="0" rtl="0" algn="l">
              <a:spcBef>
                <a:spcPts val="0"/>
              </a:spcBef>
              <a:spcAft>
                <a:spcPts val="0"/>
              </a:spcAft>
              <a:buClr>
                <a:schemeClr val="accent1"/>
              </a:buClr>
              <a:buSzPct val="100000"/>
              <a:buFont typeface="Arial"/>
              <a:buChar char="•"/>
            </a:pPr>
            <a:r>
              <a:rPr b="0" i="0" lang="en-US" sz="2400" u="none" cap="none" strike="noStrike">
                <a:solidFill>
                  <a:schemeClr val="dk1"/>
                </a:solidFill>
                <a:latin typeface="Calibri"/>
                <a:ea typeface="Calibri"/>
                <a:cs typeface="Calibri"/>
                <a:sym typeface="Calibri"/>
              </a:rPr>
              <a:t>Republic – is a state in which the ultimate and final authority of the land is determined by representatives who are lawfully  elected by the people and whose job it is to represent the people.</a:t>
            </a:r>
          </a:p>
          <a:p>
            <a:pPr indent="-228600" lvl="0" marL="342900" marR="0" rtl="0" algn="l">
              <a:spcBef>
                <a:spcPts val="480"/>
              </a:spcBef>
              <a:spcAft>
                <a:spcPts val="0"/>
              </a:spcAft>
              <a:buClr>
                <a:schemeClr val="accent1"/>
              </a:buClr>
              <a:buSzPct val="100000"/>
              <a:buFont typeface="Arial"/>
              <a:buChar char="•"/>
            </a:pPr>
            <a:r>
              <a:rPr b="0" i="0" lang="en-US" sz="2400" u="none" cap="none" strike="noStrike">
                <a:solidFill>
                  <a:schemeClr val="dk1"/>
                </a:solidFill>
                <a:latin typeface="Calibri"/>
                <a:ea typeface="Calibri"/>
                <a:cs typeface="Calibri"/>
                <a:sym typeface="Calibri"/>
              </a:rPr>
              <a:t>Czar – ruler of Russia</a:t>
            </a:r>
          </a:p>
          <a:p>
            <a:pPr indent="-228600" lvl="0" marL="342900" marR="0" rtl="0" algn="l">
              <a:spcBef>
                <a:spcPts val="480"/>
              </a:spcBef>
              <a:buClr>
                <a:schemeClr val="accent1"/>
              </a:buClr>
              <a:buSzPct val="100000"/>
              <a:buFont typeface="Arial"/>
              <a:buChar char="•"/>
            </a:pPr>
            <a:r>
              <a:rPr b="0" i="0" lang="en-US" sz="2400" u="none" cap="none" strike="noStrike">
                <a:solidFill>
                  <a:schemeClr val="dk1"/>
                </a:solidFill>
                <a:latin typeface="Calibri"/>
                <a:ea typeface="Calibri"/>
                <a:cs typeface="Calibri"/>
                <a:sym typeface="Calibri"/>
              </a:rPr>
              <a:t>Dictatorship - a country, government, or the form of government in which absolute power is exercised by a dictator</a:t>
            </a:r>
          </a:p>
        </p:txBody>
      </p:sp>
      <p:pic>
        <p:nvPicPr>
          <p:cNvPr id="109" name="Shape 109"/>
          <p:cNvPicPr preferRelativeResize="0"/>
          <p:nvPr>
            <p:ph idx="2" type="body"/>
          </p:nvPr>
        </p:nvPicPr>
        <p:blipFill rotWithShape="1">
          <a:blip r:embed="rId3">
            <a:alphaModFix/>
          </a:blip>
          <a:srcRect b="0" l="0" r="0" t="0"/>
          <a:stretch/>
        </p:blipFill>
        <p:spPr>
          <a:xfrm>
            <a:off x="3657600" y="69272"/>
            <a:ext cx="2962275" cy="3048000"/>
          </a:xfrm>
          <a:prstGeom prst="rect">
            <a:avLst/>
          </a:prstGeom>
          <a:noFill/>
          <a:ln>
            <a:noFill/>
          </a:ln>
        </p:spPr>
      </p:pic>
      <p:pic>
        <p:nvPicPr>
          <p:cNvPr id="110" name="Shape 110"/>
          <p:cNvPicPr preferRelativeResize="0"/>
          <p:nvPr/>
        </p:nvPicPr>
        <p:blipFill rotWithShape="1">
          <a:blip r:embed="rId4">
            <a:alphaModFix/>
          </a:blip>
          <a:srcRect b="0" l="0" r="0" t="0"/>
          <a:stretch/>
        </p:blipFill>
        <p:spPr>
          <a:xfrm>
            <a:off x="6629400" y="885317"/>
            <a:ext cx="2493817" cy="2969708"/>
          </a:xfrm>
          <a:prstGeom prst="rect">
            <a:avLst/>
          </a:prstGeom>
          <a:noFill/>
          <a:ln>
            <a:noFill/>
          </a:ln>
          <a:effectLst>
            <a:outerShdw blurRad="292100" rotWithShape="0" algn="tl" dir="2700000" dist="139700">
              <a:srgbClr val="333333">
                <a:alpha val="64705"/>
              </a:srgbClr>
            </a:outerShdw>
          </a:effectLst>
        </p:spPr>
      </p:pic>
      <p:pic>
        <p:nvPicPr>
          <p:cNvPr id="111" name="Shape 111"/>
          <p:cNvPicPr preferRelativeResize="0"/>
          <p:nvPr/>
        </p:nvPicPr>
        <p:blipFill rotWithShape="1">
          <a:blip r:embed="rId5">
            <a:alphaModFix/>
          </a:blip>
          <a:srcRect b="0" l="0" r="0" t="0"/>
          <a:stretch/>
        </p:blipFill>
        <p:spPr>
          <a:xfrm>
            <a:off x="3962400" y="3848100"/>
            <a:ext cx="4762499" cy="2971799"/>
          </a:xfrm>
          <a:prstGeom prst="rect">
            <a:avLst/>
          </a:prstGeom>
          <a:noFill/>
          <a:ln>
            <a:noFill/>
          </a:ln>
        </p:spPr>
      </p:pic>
      <p:sp>
        <p:nvSpPr>
          <p:cNvPr id="112" name="Shape 112"/>
          <p:cNvSpPr txBox="1"/>
          <p:nvPr/>
        </p:nvSpPr>
        <p:spPr>
          <a:xfrm>
            <a:off x="5181600" y="5555673"/>
            <a:ext cx="123825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800" u="none" cap="none" strike="noStrike">
                <a:solidFill>
                  <a:schemeClr val="lt1"/>
                </a:solidFill>
                <a:latin typeface="Calibri"/>
                <a:ea typeface="Calibri"/>
                <a:cs typeface="Calibri"/>
                <a:sym typeface="Calibri"/>
              </a:rPr>
              <a:t>Cambodia</a:t>
            </a:r>
          </a:p>
        </p:txBody>
      </p:sp>
      <p:sp>
        <p:nvSpPr>
          <p:cNvPr id="113" name="Shape 113"/>
          <p:cNvSpPr txBox="1"/>
          <p:nvPr/>
        </p:nvSpPr>
        <p:spPr>
          <a:xfrm>
            <a:off x="3962400" y="5562600"/>
            <a:ext cx="11430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lt1"/>
                </a:solidFill>
                <a:latin typeface="Calibri"/>
                <a:ea typeface="Calibri"/>
                <a:cs typeface="Calibri"/>
                <a:sym typeface="Calibri"/>
              </a:rPr>
              <a:t>Russia</a:t>
            </a:r>
          </a:p>
        </p:txBody>
      </p:sp>
      <p:sp>
        <p:nvSpPr>
          <p:cNvPr id="114" name="Shape 114"/>
          <p:cNvSpPr txBox="1"/>
          <p:nvPr/>
        </p:nvSpPr>
        <p:spPr>
          <a:xfrm>
            <a:off x="7810500" y="5562600"/>
            <a:ext cx="883227" cy="36933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800">
                <a:solidFill>
                  <a:schemeClr val="lt1"/>
                </a:solidFill>
                <a:latin typeface="Calibri"/>
                <a:ea typeface="Calibri"/>
                <a:cs typeface="Calibri"/>
                <a:sym typeface="Calibri"/>
              </a:rPr>
              <a:t>China</a:t>
            </a:r>
          </a:p>
        </p:txBody>
      </p:sp>
      <p:sp>
        <p:nvSpPr>
          <p:cNvPr id="115" name="Shape 115"/>
          <p:cNvSpPr txBox="1"/>
          <p:nvPr/>
        </p:nvSpPr>
        <p:spPr>
          <a:xfrm>
            <a:off x="6426776" y="5562600"/>
            <a:ext cx="11430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lt1"/>
                </a:solidFill>
                <a:latin typeface="Calibri"/>
                <a:ea typeface="Calibri"/>
                <a:cs typeface="Calibri"/>
                <a:sym typeface="Calibri"/>
              </a:rPr>
              <a:t>Germany</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152400" y="0"/>
            <a:ext cx="4495800" cy="762000"/>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Cambria"/>
              <a:buNone/>
            </a:pPr>
            <a:r>
              <a:rPr b="0" i="0" lang="en-US" sz="4600" u="none" cap="none" strike="noStrike">
                <a:solidFill>
                  <a:schemeClr val="dk2"/>
                </a:solidFill>
                <a:latin typeface="Cambria"/>
                <a:ea typeface="Cambria"/>
                <a:cs typeface="Cambria"/>
                <a:sym typeface="Cambria"/>
              </a:rPr>
              <a:t>Vocab. Continued</a:t>
            </a:r>
          </a:p>
        </p:txBody>
      </p:sp>
      <p:sp>
        <p:nvSpPr>
          <p:cNvPr id="121" name="Shape 121"/>
          <p:cNvSpPr txBox="1"/>
          <p:nvPr>
            <p:ph idx="1" type="body"/>
          </p:nvPr>
        </p:nvSpPr>
        <p:spPr>
          <a:xfrm>
            <a:off x="381000" y="838200"/>
            <a:ext cx="3657600" cy="5999017"/>
          </a:xfrm>
          <a:prstGeom prst="rect">
            <a:avLst/>
          </a:prstGeom>
          <a:noFill/>
          <a:ln>
            <a:noFill/>
          </a:ln>
        </p:spPr>
        <p:txBody>
          <a:bodyPr anchorCtr="0" anchor="t" bIns="45700" lIns="91425" rIns="91425" tIns="45700">
            <a:noAutofit/>
          </a:bodyPr>
          <a:lstStyle/>
          <a:p>
            <a:pPr indent="-228600" lvl="0" marL="342900" marR="0" rtl="0" algn="l">
              <a:spcBef>
                <a:spcPts val="0"/>
              </a:spcBef>
              <a:spcAft>
                <a:spcPts val="0"/>
              </a:spcAft>
              <a:buClr>
                <a:schemeClr val="accent1"/>
              </a:buClr>
              <a:buSzPct val="100000"/>
              <a:buFont typeface="Arial"/>
              <a:buChar char="•"/>
            </a:pPr>
            <a:r>
              <a:rPr b="0" i="0" lang="en-US" sz="2400" u="none" cap="none" strike="noStrike">
                <a:solidFill>
                  <a:schemeClr val="dk1"/>
                </a:solidFill>
                <a:latin typeface="Calibri"/>
                <a:ea typeface="Calibri"/>
                <a:cs typeface="Calibri"/>
                <a:sym typeface="Calibri"/>
              </a:rPr>
              <a:t>Great Leap Forward – was a social and economic program to help transform China from a society based on agriculture to one centered on industrialization and collectivization</a:t>
            </a:r>
          </a:p>
          <a:p>
            <a:pPr indent="-228600" lvl="0" marL="342900" marR="0" rtl="0" algn="l">
              <a:spcBef>
                <a:spcPts val="480"/>
              </a:spcBef>
              <a:buClr>
                <a:schemeClr val="accent1"/>
              </a:buClr>
              <a:buSzPct val="100000"/>
              <a:buFont typeface="Arial"/>
              <a:buChar char="•"/>
            </a:pPr>
            <a:r>
              <a:rPr b="0" i="0" lang="en-US" sz="2400" u="none" cap="none" strike="noStrike">
                <a:solidFill>
                  <a:schemeClr val="dk1"/>
                </a:solidFill>
                <a:latin typeface="Calibri"/>
                <a:ea typeface="Calibri"/>
                <a:cs typeface="Calibri"/>
                <a:sym typeface="Calibri"/>
              </a:rPr>
              <a:t>Cultural Revolution – social program created by Mao Zedong to rid China of its reliance on the past and dependence on Western influence.</a:t>
            </a:r>
          </a:p>
        </p:txBody>
      </p:sp>
      <p:pic>
        <p:nvPicPr>
          <p:cNvPr id="122" name="Shape 122"/>
          <p:cNvPicPr preferRelativeResize="0"/>
          <p:nvPr>
            <p:ph idx="2" type="body"/>
          </p:nvPr>
        </p:nvPicPr>
        <p:blipFill rotWithShape="1">
          <a:blip r:embed="rId3">
            <a:alphaModFix/>
          </a:blip>
          <a:srcRect b="0" l="0" r="0" t="0"/>
          <a:stretch/>
        </p:blipFill>
        <p:spPr>
          <a:xfrm>
            <a:off x="4724400" y="20782"/>
            <a:ext cx="4114800" cy="2816510"/>
          </a:xfrm>
          <a:prstGeom prst="rect">
            <a:avLst/>
          </a:prstGeom>
          <a:noFill/>
          <a:ln>
            <a:noFill/>
          </a:ln>
        </p:spPr>
      </p:pic>
      <p:pic>
        <p:nvPicPr>
          <p:cNvPr id="123" name="Shape 123"/>
          <p:cNvPicPr preferRelativeResize="0"/>
          <p:nvPr/>
        </p:nvPicPr>
        <p:blipFill rotWithShape="1">
          <a:blip r:embed="rId4">
            <a:alphaModFix/>
          </a:blip>
          <a:srcRect b="0" l="0" r="0" t="0"/>
          <a:stretch/>
        </p:blipFill>
        <p:spPr>
          <a:xfrm>
            <a:off x="4419600" y="2898666"/>
            <a:ext cx="3733800" cy="39385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2286000" y="0"/>
            <a:ext cx="4038599" cy="639762"/>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Cambria"/>
              <a:buNone/>
            </a:pPr>
            <a:r>
              <a:rPr b="0" i="0" lang="en-US" sz="4140" u="none" cap="none" strike="noStrike">
                <a:solidFill>
                  <a:schemeClr val="dk2"/>
                </a:solidFill>
                <a:latin typeface="Cambria"/>
                <a:ea typeface="Cambria"/>
                <a:cs typeface="Cambria"/>
                <a:sym typeface="Cambria"/>
              </a:rPr>
              <a:t>Class Discussion</a:t>
            </a:r>
          </a:p>
        </p:txBody>
      </p:sp>
      <p:pic>
        <p:nvPicPr>
          <p:cNvPr id="129" name="Shape 129"/>
          <p:cNvPicPr preferRelativeResize="0"/>
          <p:nvPr>
            <p:ph idx="1" type="body"/>
          </p:nvPr>
        </p:nvPicPr>
        <p:blipFill rotWithShape="1">
          <a:blip r:embed="rId3">
            <a:alphaModFix/>
          </a:blip>
          <a:srcRect b="0" l="0" r="0" t="0"/>
          <a:stretch/>
        </p:blipFill>
        <p:spPr>
          <a:xfrm>
            <a:off x="381000" y="685800"/>
            <a:ext cx="7848599" cy="4740025"/>
          </a:xfrm>
          <a:prstGeom prst="rect">
            <a:avLst/>
          </a:prstGeom>
          <a:noFill/>
          <a:ln>
            <a:noFill/>
          </a:ln>
        </p:spPr>
      </p:pic>
      <p:sp>
        <p:nvSpPr>
          <p:cNvPr id="130" name="Shape 130"/>
          <p:cNvSpPr txBox="1"/>
          <p:nvPr>
            <p:ph idx="2" type="body"/>
          </p:nvPr>
        </p:nvSpPr>
        <p:spPr>
          <a:xfrm>
            <a:off x="1066800" y="5562600"/>
            <a:ext cx="6553200" cy="1143000"/>
          </a:xfrm>
          <a:prstGeom prst="rect">
            <a:avLst/>
          </a:prstGeom>
          <a:noFill/>
          <a:ln>
            <a:noFill/>
          </a:ln>
        </p:spPr>
        <p:txBody>
          <a:bodyPr anchorCtr="0" anchor="t" bIns="45700" lIns="91425" rIns="91425" tIns="45700">
            <a:noAutofit/>
          </a:bodyPr>
          <a:lstStyle/>
          <a:p>
            <a:pPr indent="-514350" lvl="0" marL="514350" marR="0" rtl="0" algn="l">
              <a:spcBef>
                <a:spcPts val="0"/>
              </a:spcBef>
              <a:spcAft>
                <a:spcPts val="0"/>
              </a:spcAft>
              <a:buClr>
                <a:schemeClr val="accent1"/>
              </a:buClr>
              <a:buSzPct val="100000"/>
              <a:buFont typeface="Cambria"/>
              <a:buAutoNum type="arabicPeriod"/>
            </a:pPr>
            <a:r>
              <a:rPr b="0" i="0" lang="en-US" sz="2000" u="none" cap="none" strike="noStrike">
                <a:solidFill>
                  <a:schemeClr val="dk1"/>
                </a:solidFill>
                <a:latin typeface="Calibri"/>
                <a:ea typeface="Calibri"/>
                <a:cs typeface="Calibri"/>
                <a:sym typeface="Calibri"/>
              </a:rPr>
              <a:t>What is the main idea of this philosophy?</a:t>
            </a:r>
          </a:p>
          <a:p>
            <a:pPr indent="-514350" lvl="0" marL="514350" marR="0" rtl="0" algn="l">
              <a:spcBef>
                <a:spcPts val="400"/>
              </a:spcBef>
              <a:spcAft>
                <a:spcPts val="0"/>
              </a:spcAft>
              <a:buClr>
                <a:schemeClr val="accent1"/>
              </a:buClr>
              <a:buSzPct val="100000"/>
              <a:buFont typeface="Cambria"/>
              <a:buAutoNum type="arabicPeriod"/>
            </a:pPr>
            <a:r>
              <a:rPr b="0" i="0" lang="en-US" sz="2000" u="none" cap="none" strike="noStrike">
                <a:solidFill>
                  <a:schemeClr val="dk1"/>
                </a:solidFill>
                <a:latin typeface="Calibri"/>
                <a:ea typeface="Calibri"/>
                <a:cs typeface="Calibri"/>
                <a:sym typeface="Calibri"/>
              </a:rPr>
              <a:t>What are the positive attributes of this philosophy?</a:t>
            </a:r>
          </a:p>
          <a:p>
            <a:pPr indent="-514350" lvl="0" marL="514350" marR="0" rtl="0" algn="l">
              <a:spcBef>
                <a:spcPts val="400"/>
              </a:spcBef>
              <a:buClr>
                <a:schemeClr val="accent1"/>
              </a:buClr>
              <a:buSzPct val="100000"/>
              <a:buFont typeface="Cambria"/>
              <a:buAutoNum type="arabicPeriod"/>
            </a:pPr>
            <a:r>
              <a:rPr b="0" i="0" lang="en-US" sz="2000" u="none" cap="none" strike="noStrike">
                <a:solidFill>
                  <a:schemeClr val="dk1"/>
                </a:solidFill>
                <a:latin typeface="Calibri"/>
                <a:ea typeface="Calibri"/>
                <a:cs typeface="Calibri"/>
                <a:sym typeface="Calibri"/>
              </a:rPr>
              <a:t>What are the negative aspect of this philosophy?</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1524000" y="27708"/>
            <a:ext cx="5410200" cy="792162"/>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Cambria"/>
              <a:buNone/>
            </a:pPr>
            <a:r>
              <a:rPr b="0" i="0" lang="en-US" sz="4600" u="none" cap="none" strike="noStrike">
                <a:solidFill>
                  <a:schemeClr val="dk2"/>
                </a:solidFill>
                <a:latin typeface="Cambria"/>
                <a:ea typeface="Cambria"/>
                <a:cs typeface="Cambria"/>
                <a:sym typeface="Cambria"/>
              </a:rPr>
              <a:t>Discussion Continued</a:t>
            </a:r>
          </a:p>
        </p:txBody>
      </p:sp>
      <p:pic>
        <p:nvPicPr>
          <p:cNvPr id="136" name="Shape 136"/>
          <p:cNvPicPr preferRelativeResize="0"/>
          <p:nvPr>
            <p:ph idx="1" type="body"/>
          </p:nvPr>
        </p:nvPicPr>
        <p:blipFill rotWithShape="1">
          <a:blip r:embed="rId3">
            <a:alphaModFix/>
          </a:blip>
          <a:srcRect b="0" l="0" r="0" t="0"/>
          <a:stretch/>
        </p:blipFill>
        <p:spPr>
          <a:xfrm>
            <a:off x="228600" y="685800"/>
            <a:ext cx="7848599" cy="4833819"/>
          </a:xfrm>
          <a:prstGeom prst="rect">
            <a:avLst/>
          </a:prstGeom>
          <a:noFill/>
          <a:ln>
            <a:noFill/>
          </a:ln>
        </p:spPr>
      </p:pic>
      <p:sp>
        <p:nvSpPr>
          <p:cNvPr id="137" name="Shape 137"/>
          <p:cNvSpPr txBox="1"/>
          <p:nvPr>
            <p:ph idx="2" type="body"/>
          </p:nvPr>
        </p:nvSpPr>
        <p:spPr>
          <a:xfrm>
            <a:off x="838200" y="5638800"/>
            <a:ext cx="6934199" cy="1097279"/>
          </a:xfrm>
          <a:prstGeom prst="rect">
            <a:avLst/>
          </a:prstGeom>
          <a:noFill/>
          <a:ln>
            <a:noFill/>
          </a:ln>
        </p:spPr>
        <p:txBody>
          <a:bodyPr anchorCtr="0" anchor="t" bIns="45700" lIns="91425" rIns="91425" tIns="45700">
            <a:noAutofit/>
          </a:bodyPr>
          <a:lstStyle/>
          <a:p>
            <a:pPr indent="-514350" lvl="0" marL="514350" marR="0" rtl="0" algn="l">
              <a:lnSpc>
                <a:spcPct val="80000"/>
              </a:lnSpc>
              <a:spcBef>
                <a:spcPts val="0"/>
              </a:spcBef>
              <a:spcAft>
                <a:spcPts val="0"/>
              </a:spcAft>
              <a:buClr>
                <a:schemeClr val="accent1"/>
              </a:buClr>
              <a:buSzPct val="98636"/>
              <a:buFont typeface="Cambria"/>
              <a:buAutoNum type="arabicPeriod"/>
            </a:pPr>
            <a:r>
              <a:rPr b="0" i="0" lang="en-US" sz="2170" u="none" cap="none" strike="noStrike">
                <a:solidFill>
                  <a:schemeClr val="dk1"/>
                </a:solidFill>
                <a:latin typeface="Calibri"/>
                <a:ea typeface="Calibri"/>
                <a:cs typeface="Calibri"/>
                <a:sym typeface="Calibri"/>
              </a:rPr>
              <a:t>What is the main idea of this philosophy?</a:t>
            </a:r>
          </a:p>
          <a:p>
            <a:pPr indent="-514350" lvl="0" marL="514350" marR="0" rtl="0" algn="l">
              <a:lnSpc>
                <a:spcPct val="80000"/>
              </a:lnSpc>
              <a:spcBef>
                <a:spcPts val="434"/>
              </a:spcBef>
              <a:spcAft>
                <a:spcPts val="0"/>
              </a:spcAft>
              <a:buClr>
                <a:schemeClr val="accent1"/>
              </a:buClr>
              <a:buSzPct val="98636"/>
              <a:buFont typeface="Cambria"/>
              <a:buAutoNum type="arabicPeriod"/>
            </a:pPr>
            <a:r>
              <a:rPr b="0" i="0" lang="en-US" sz="2170" u="none" cap="none" strike="noStrike">
                <a:solidFill>
                  <a:schemeClr val="dk1"/>
                </a:solidFill>
                <a:latin typeface="Calibri"/>
                <a:ea typeface="Calibri"/>
                <a:cs typeface="Calibri"/>
                <a:sym typeface="Calibri"/>
              </a:rPr>
              <a:t>What are the positive attributes of this philosophy?</a:t>
            </a:r>
          </a:p>
          <a:p>
            <a:pPr indent="-514350" lvl="0" marL="514350" marR="0" rtl="0" algn="l">
              <a:lnSpc>
                <a:spcPct val="80000"/>
              </a:lnSpc>
              <a:spcBef>
                <a:spcPts val="434"/>
              </a:spcBef>
              <a:buClr>
                <a:schemeClr val="accent1"/>
              </a:buClr>
              <a:buSzPct val="98636"/>
              <a:buFont typeface="Cambria"/>
              <a:buAutoNum type="arabicPeriod"/>
            </a:pPr>
            <a:r>
              <a:rPr b="0" i="0" lang="en-US" sz="2170" u="none" cap="none" strike="noStrike">
                <a:solidFill>
                  <a:schemeClr val="dk1"/>
                </a:solidFill>
                <a:latin typeface="Calibri"/>
                <a:ea typeface="Calibri"/>
                <a:cs typeface="Calibri"/>
                <a:sym typeface="Calibri"/>
              </a:rPr>
              <a:t>What are the negative aspect of this philosophy?</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457200" y="274637"/>
            <a:ext cx="7619999"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Cambria"/>
              <a:buNone/>
            </a:pPr>
            <a:r>
              <a:rPr b="0" i="0" lang="en-US" sz="4600" u="none" cap="none" strike="noStrike">
                <a:solidFill>
                  <a:schemeClr val="dk2"/>
                </a:solidFill>
                <a:latin typeface="Cambria"/>
                <a:ea typeface="Cambria"/>
                <a:cs typeface="Cambria"/>
                <a:sym typeface="Cambria"/>
              </a:rPr>
              <a:t>Matching Group Work</a:t>
            </a:r>
          </a:p>
        </p:txBody>
      </p:sp>
      <p:sp>
        <p:nvSpPr>
          <p:cNvPr id="143" name="Shape 143"/>
          <p:cNvSpPr txBox="1"/>
          <p:nvPr>
            <p:ph idx="1" type="body"/>
          </p:nvPr>
        </p:nvSpPr>
        <p:spPr>
          <a:xfrm>
            <a:off x="457200" y="1536191"/>
            <a:ext cx="3657600" cy="4590288"/>
          </a:xfrm>
          <a:prstGeom prst="rect">
            <a:avLst/>
          </a:prstGeom>
          <a:noFill/>
          <a:ln>
            <a:noFill/>
          </a:ln>
        </p:spPr>
        <p:txBody>
          <a:bodyPr anchorCtr="0" anchor="t" bIns="45700" lIns="91425" rIns="91425" tIns="45700">
            <a:noAutofit/>
          </a:bodyPr>
          <a:lstStyle/>
          <a:p>
            <a:pPr indent="-228600" lvl="0" marL="342900" marR="0" rtl="0" algn="l">
              <a:spcBef>
                <a:spcPts val="0"/>
              </a:spcBef>
              <a:spcAft>
                <a:spcPts val="0"/>
              </a:spcAft>
              <a:buClr>
                <a:schemeClr val="accent1"/>
              </a:buClr>
              <a:buSzPct val="100000"/>
              <a:buFont typeface="Arial"/>
              <a:buChar char="•"/>
            </a:pPr>
            <a:r>
              <a:rPr b="0" i="0" lang="en-US" sz="2800" u="none" cap="none" strike="noStrike">
                <a:solidFill>
                  <a:schemeClr val="dk1"/>
                </a:solidFill>
                <a:latin typeface="Calibri"/>
                <a:ea typeface="Calibri"/>
                <a:cs typeface="Calibri"/>
                <a:sym typeface="Calibri"/>
              </a:rPr>
              <a:t>In groups Match Cards</a:t>
            </a:r>
          </a:p>
          <a:p>
            <a:pPr indent="-233680" lvl="1" marL="640080" marR="0" rtl="0" algn="l">
              <a:spcBef>
                <a:spcPts val="480"/>
              </a:spcBef>
              <a:spcAft>
                <a:spcPts val="0"/>
              </a:spcAft>
              <a:buClr>
                <a:schemeClr val="accent2"/>
              </a:buClr>
              <a:buSzPct val="100000"/>
              <a:buFont typeface="Arial"/>
              <a:buChar char="•"/>
            </a:pPr>
            <a:r>
              <a:rPr b="0" i="0" lang="en-US" sz="2400" u="none" cap="none" strike="noStrike">
                <a:solidFill>
                  <a:schemeClr val="dk1"/>
                </a:solidFill>
                <a:latin typeface="Calibri"/>
                <a:ea typeface="Calibri"/>
                <a:cs typeface="Calibri"/>
                <a:sym typeface="Calibri"/>
              </a:rPr>
              <a:t>Democracy</a:t>
            </a:r>
          </a:p>
          <a:p>
            <a:pPr indent="-233680" lvl="1" marL="640080" marR="0" rtl="0" algn="l">
              <a:spcBef>
                <a:spcPts val="480"/>
              </a:spcBef>
              <a:buClr>
                <a:schemeClr val="accent2"/>
              </a:buClr>
              <a:buSzPct val="100000"/>
              <a:buFont typeface="Arial"/>
              <a:buChar char="•"/>
            </a:pPr>
            <a:r>
              <a:rPr b="0" i="0" lang="en-US" sz="2400" u="none" cap="none" strike="noStrike">
                <a:solidFill>
                  <a:schemeClr val="dk1"/>
                </a:solidFill>
                <a:latin typeface="Calibri"/>
                <a:ea typeface="Calibri"/>
                <a:cs typeface="Calibri"/>
                <a:sym typeface="Calibri"/>
              </a:rPr>
              <a:t>Communism under Dictators</a:t>
            </a:r>
          </a:p>
        </p:txBody>
      </p:sp>
      <p:pic>
        <p:nvPicPr>
          <p:cNvPr id="144" name="Shape 144"/>
          <p:cNvPicPr preferRelativeResize="0"/>
          <p:nvPr>
            <p:ph idx="2" type="body"/>
          </p:nvPr>
        </p:nvPicPr>
        <p:blipFill rotWithShape="1">
          <a:blip r:embed="rId3">
            <a:alphaModFix/>
          </a:blip>
          <a:srcRect b="0" l="0" r="0" t="0"/>
          <a:stretch/>
        </p:blipFill>
        <p:spPr>
          <a:xfrm>
            <a:off x="4419600" y="1371600"/>
            <a:ext cx="3657600" cy="1271587"/>
          </a:xfrm>
          <a:prstGeom prst="rect">
            <a:avLst/>
          </a:prstGeom>
          <a:noFill/>
          <a:ln>
            <a:noFill/>
          </a:ln>
        </p:spPr>
      </p:pic>
      <p:pic>
        <p:nvPicPr>
          <p:cNvPr id="145" name="Shape 145"/>
          <p:cNvPicPr preferRelativeResize="0"/>
          <p:nvPr/>
        </p:nvPicPr>
        <p:blipFill rotWithShape="1">
          <a:blip r:embed="rId4">
            <a:alphaModFix/>
          </a:blip>
          <a:srcRect b="0" l="0" r="0" t="0"/>
          <a:stretch/>
        </p:blipFill>
        <p:spPr>
          <a:xfrm>
            <a:off x="5105400" y="2819400"/>
            <a:ext cx="2207306" cy="2857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457200" y="274637"/>
            <a:ext cx="7619999"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Cambria"/>
              <a:buNone/>
            </a:pPr>
            <a:r>
              <a:rPr b="0" i="0" lang="en-US" sz="4600" u="none" cap="none" strike="noStrike">
                <a:solidFill>
                  <a:schemeClr val="dk2"/>
                </a:solidFill>
                <a:latin typeface="Cambria"/>
                <a:ea typeface="Cambria"/>
                <a:cs typeface="Cambria"/>
                <a:sym typeface="Cambria"/>
              </a:rPr>
              <a:t>Work Time ☺</a:t>
            </a:r>
          </a:p>
        </p:txBody>
      </p:sp>
      <p:sp>
        <p:nvSpPr>
          <p:cNvPr id="151" name="Shape 151"/>
          <p:cNvSpPr txBox="1"/>
          <p:nvPr>
            <p:ph idx="1" type="body"/>
          </p:nvPr>
        </p:nvSpPr>
        <p:spPr>
          <a:xfrm>
            <a:off x="457200" y="1536191"/>
            <a:ext cx="3657600" cy="4590288"/>
          </a:xfrm>
          <a:prstGeom prst="rect">
            <a:avLst/>
          </a:prstGeom>
          <a:noFill/>
          <a:ln>
            <a:noFill/>
          </a:ln>
        </p:spPr>
        <p:txBody>
          <a:bodyPr anchorCtr="0" anchor="t" bIns="45700" lIns="91425" rIns="91425" tIns="45700">
            <a:noAutofit/>
          </a:bodyPr>
          <a:lstStyle/>
          <a:p>
            <a:pPr indent="-228600" lvl="0" marL="342900" marR="0" rtl="0" algn="l">
              <a:spcBef>
                <a:spcPts val="0"/>
              </a:spcBef>
              <a:spcAft>
                <a:spcPts val="0"/>
              </a:spcAft>
              <a:buClr>
                <a:schemeClr val="accent1"/>
              </a:buClr>
              <a:buSzPct val="100000"/>
              <a:buFont typeface="Arial"/>
              <a:buChar char="•"/>
            </a:pPr>
            <a:r>
              <a:rPr b="0" i="0" lang="en-US" sz="2800" u="none" cap="none" strike="noStrike">
                <a:solidFill>
                  <a:schemeClr val="dk1"/>
                </a:solidFill>
                <a:latin typeface="Calibri"/>
                <a:ea typeface="Calibri"/>
                <a:cs typeface="Calibri"/>
                <a:sym typeface="Calibri"/>
              </a:rPr>
              <a:t>Individually using IR-15</a:t>
            </a:r>
          </a:p>
          <a:p>
            <a:pPr indent="-233680" lvl="1" marL="640080" marR="0" rtl="0" algn="l">
              <a:spcBef>
                <a:spcPts val="480"/>
              </a:spcBef>
              <a:buClr>
                <a:schemeClr val="accent2"/>
              </a:buClr>
              <a:buSzPct val="100000"/>
              <a:buFont typeface="Arial"/>
              <a:buChar char="•"/>
            </a:pPr>
            <a:r>
              <a:rPr b="0" i="0" lang="en-US" sz="2400" u="none" cap="none" strike="noStrike">
                <a:solidFill>
                  <a:schemeClr val="dk1"/>
                </a:solidFill>
                <a:latin typeface="Calibri"/>
                <a:ea typeface="Calibri"/>
                <a:cs typeface="Calibri"/>
                <a:sym typeface="Calibri"/>
              </a:rPr>
              <a:t>Complete IR-14/16/17</a:t>
            </a:r>
          </a:p>
        </p:txBody>
      </p:sp>
      <p:pic>
        <p:nvPicPr>
          <p:cNvPr id="152" name="Shape 152"/>
          <p:cNvPicPr preferRelativeResize="0"/>
          <p:nvPr>
            <p:ph idx="2" type="body"/>
          </p:nvPr>
        </p:nvPicPr>
        <p:blipFill rotWithShape="1">
          <a:blip r:embed="rId3">
            <a:alphaModFix/>
          </a:blip>
          <a:srcRect b="0" l="0" r="0" t="0"/>
          <a:stretch/>
        </p:blipFill>
        <p:spPr>
          <a:xfrm>
            <a:off x="3505200" y="1143000"/>
            <a:ext cx="5410200" cy="5410200"/>
          </a:xfrm>
          <a:prstGeom prst="roundRect">
            <a:avLst>
              <a:gd fmla="val 16667" name="adj"/>
            </a:avLst>
          </a:prstGeom>
          <a:noFill/>
          <a:ln>
            <a:noFill/>
          </a:ln>
          <a:effectLst>
            <a:outerShdw blurRad="152400" kx="110000" rotWithShape="0" algn="tl" dir="900000" dist="12000" sy="98000" ky="110000">
              <a:srgbClr val="000000">
                <a:alpha val="29803"/>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