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9144000"/>
  <p:notesSz cx="6858000" cy="9144000"/>
  <p:embeddedFontLst>
    <p:embeddedFont>
      <p:font typeface="Candara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Candara-bold.fntdata"/><Relationship Id="rId12" Type="http://schemas.openxmlformats.org/officeDocument/2006/relationships/font" Target="fonts/Candara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Candara-boldItalic.fntdata"/><Relationship Id="rId14" Type="http://schemas.openxmlformats.org/officeDocument/2006/relationships/font" Target="fonts/Candara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0" name="Shape 13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7" name="Shape 13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4" name="Shape 14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1" name="Shape 15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1" name="Shape 16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1" name="Shape 17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8" name="Shape 17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228600" y="228600"/>
            <a:ext cx="8695944" cy="6035039"/>
          </a:xfrm>
          <a:prstGeom prst="roundRect">
            <a:avLst>
              <a:gd fmla="val 1272" name="adj"/>
            </a:avLst>
          </a:prstGeom>
          <a:gradFill>
            <a:gsLst>
              <a:gs pos="0">
                <a:srgbClr val="0293E0"/>
              </a:gs>
              <a:gs pos="100000">
                <a:srgbClr val="81D2FE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20" name="Shape 20"/>
          <p:cNvGrpSpPr/>
          <p:nvPr/>
        </p:nvGrpSpPr>
        <p:grpSpPr>
          <a:xfrm>
            <a:off x="211664" y="5353963"/>
            <a:ext cx="8723376" cy="1331580"/>
            <a:chOff x="-3905250" y="4294187"/>
            <a:chExt cx="13011150" cy="1892300"/>
          </a:xfrm>
        </p:grpSpPr>
        <p:sp>
          <p:nvSpPr>
            <p:cNvPr id="21" name="Shape 21"/>
            <p:cNvSpPr/>
            <p:nvPr/>
          </p:nvSpPr>
          <p:spPr>
            <a:xfrm>
              <a:off x="4810125" y="4500562"/>
              <a:ext cx="4295775" cy="1016000"/>
            </a:xfrm>
            <a:custGeom>
              <a:pathLst>
                <a:path extrusionOk="0" h="120000" w="120000">
                  <a:moveTo>
                    <a:pt x="119733" y="0"/>
                  </a:moveTo>
                  <a:lnTo>
                    <a:pt x="119733" y="0"/>
                  </a:lnTo>
                  <a:lnTo>
                    <a:pt x="114678" y="3375"/>
                  </a:lnTo>
                  <a:lnTo>
                    <a:pt x="109534" y="7125"/>
                  </a:lnTo>
                  <a:lnTo>
                    <a:pt x="104301" y="11250"/>
                  </a:lnTo>
                  <a:lnTo>
                    <a:pt x="98891" y="15375"/>
                  </a:lnTo>
                  <a:lnTo>
                    <a:pt x="93392" y="20250"/>
                  </a:lnTo>
                  <a:lnTo>
                    <a:pt x="87716" y="25125"/>
                  </a:lnTo>
                  <a:lnTo>
                    <a:pt x="81951" y="30750"/>
                  </a:lnTo>
                  <a:lnTo>
                    <a:pt x="76008" y="36375"/>
                  </a:lnTo>
                  <a:lnTo>
                    <a:pt x="76008" y="36375"/>
                  </a:lnTo>
                  <a:lnTo>
                    <a:pt x="65277" y="47250"/>
                  </a:lnTo>
                  <a:lnTo>
                    <a:pt x="54811" y="57000"/>
                  </a:lnTo>
                  <a:lnTo>
                    <a:pt x="44789" y="66000"/>
                  </a:lnTo>
                  <a:lnTo>
                    <a:pt x="35121" y="74625"/>
                  </a:lnTo>
                  <a:lnTo>
                    <a:pt x="25898" y="82125"/>
                  </a:lnTo>
                  <a:lnTo>
                    <a:pt x="16940" y="88875"/>
                  </a:lnTo>
                  <a:lnTo>
                    <a:pt x="8337" y="95250"/>
                  </a:lnTo>
                  <a:lnTo>
                    <a:pt x="0" y="100875"/>
                  </a:lnTo>
                  <a:lnTo>
                    <a:pt x="0" y="100875"/>
                  </a:lnTo>
                  <a:lnTo>
                    <a:pt x="5764" y="104250"/>
                  </a:lnTo>
                  <a:lnTo>
                    <a:pt x="11263" y="107250"/>
                  </a:lnTo>
                  <a:lnTo>
                    <a:pt x="16585" y="109875"/>
                  </a:lnTo>
                  <a:lnTo>
                    <a:pt x="21818" y="112125"/>
                  </a:lnTo>
                  <a:lnTo>
                    <a:pt x="26873" y="114375"/>
                  </a:lnTo>
                  <a:lnTo>
                    <a:pt x="31751" y="115875"/>
                  </a:lnTo>
                  <a:lnTo>
                    <a:pt x="36452" y="117375"/>
                  </a:lnTo>
                  <a:lnTo>
                    <a:pt x="41064" y="118500"/>
                  </a:lnTo>
                  <a:lnTo>
                    <a:pt x="45587" y="119250"/>
                  </a:lnTo>
                  <a:lnTo>
                    <a:pt x="49933" y="119625"/>
                  </a:lnTo>
                  <a:lnTo>
                    <a:pt x="54101" y="120000"/>
                  </a:lnTo>
                  <a:lnTo>
                    <a:pt x="58181" y="120000"/>
                  </a:lnTo>
                  <a:lnTo>
                    <a:pt x="62172" y="119625"/>
                  </a:lnTo>
                  <a:lnTo>
                    <a:pt x="66075" y="119250"/>
                  </a:lnTo>
                  <a:lnTo>
                    <a:pt x="69800" y="118500"/>
                  </a:lnTo>
                  <a:lnTo>
                    <a:pt x="73436" y="117375"/>
                  </a:lnTo>
                  <a:lnTo>
                    <a:pt x="76895" y="116250"/>
                  </a:lnTo>
                  <a:lnTo>
                    <a:pt x="80354" y="114750"/>
                  </a:lnTo>
                  <a:lnTo>
                    <a:pt x="83636" y="112875"/>
                  </a:lnTo>
                  <a:lnTo>
                    <a:pt x="86917" y="111000"/>
                  </a:lnTo>
                  <a:lnTo>
                    <a:pt x="90022" y="108750"/>
                  </a:lnTo>
                  <a:lnTo>
                    <a:pt x="93126" y="106500"/>
                  </a:lnTo>
                  <a:lnTo>
                    <a:pt x="96053" y="103875"/>
                  </a:lnTo>
                  <a:lnTo>
                    <a:pt x="98980" y="101250"/>
                  </a:lnTo>
                  <a:lnTo>
                    <a:pt x="101818" y="98250"/>
                  </a:lnTo>
                  <a:lnTo>
                    <a:pt x="104567" y="95250"/>
                  </a:lnTo>
                  <a:lnTo>
                    <a:pt x="107228" y="91875"/>
                  </a:lnTo>
                  <a:lnTo>
                    <a:pt x="109889" y="88500"/>
                  </a:lnTo>
                  <a:lnTo>
                    <a:pt x="114944" y="81000"/>
                  </a:lnTo>
                  <a:lnTo>
                    <a:pt x="119822" y="73125"/>
                  </a:lnTo>
                  <a:lnTo>
                    <a:pt x="119822" y="73125"/>
                  </a:lnTo>
                  <a:lnTo>
                    <a:pt x="120000" y="72750"/>
                  </a:lnTo>
                  <a:lnTo>
                    <a:pt x="120000" y="72750"/>
                  </a:lnTo>
                  <a:lnTo>
                    <a:pt x="120000" y="0"/>
                  </a:lnTo>
                  <a:lnTo>
                    <a:pt x="120000" y="0"/>
                  </a:lnTo>
                  <a:lnTo>
                    <a:pt x="119733" y="0"/>
                  </a:lnTo>
                  <a:lnTo>
                    <a:pt x="119733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2" name="Shape 22"/>
            <p:cNvSpPr/>
            <p:nvPr/>
          </p:nvSpPr>
          <p:spPr>
            <a:xfrm>
              <a:off x="-309562" y="4318000"/>
              <a:ext cx="8280401" cy="1209675"/>
            </a:xfrm>
            <a:custGeom>
              <a:pathLst>
                <a:path extrusionOk="0" h="120000" w="120000">
                  <a:moveTo>
                    <a:pt x="120000" y="112440"/>
                  </a:moveTo>
                  <a:lnTo>
                    <a:pt x="120000" y="112440"/>
                  </a:lnTo>
                  <a:lnTo>
                    <a:pt x="117377" y="110236"/>
                  </a:lnTo>
                  <a:lnTo>
                    <a:pt x="114662" y="108031"/>
                  </a:lnTo>
                  <a:lnTo>
                    <a:pt x="109003" y="102677"/>
                  </a:lnTo>
                  <a:lnTo>
                    <a:pt x="103021" y="96062"/>
                  </a:lnTo>
                  <a:lnTo>
                    <a:pt x="96717" y="88818"/>
                  </a:lnTo>
                  <a:lnTo>
                    <a:pt x="90046" y="80000"/>
                  </a:lnTo>
                  <a:lnTo>
                    <a:pt x="83006" y="70236"/>
                  </a:lnTo>
                  <a:lnTo>
                    <a:pt x="75598" y="58897"/>
                  </a:lnTo>
                  <a:lnTo>
                    <a:pt x="67776" y="46614"/>
                  </a:lnTo>
                  <a:lnTo>
                    <a:pt x="67776" y="46614"/>
                  </a:lnTo>
                  <a:lnTo>
                    <a:pt x="64693" y="41889"/>
                  </a:lnTo>
                  <a:lnTo>
                    <a:pt x="61702" y="37165"/>
                  </a:lnTo>
                  <a:lnTo>
                    <a:pt x="58803" y="33070"/>
                  </a:lnTo>
                  <a:lnTo>
                    <a:pt x="55904" y="28976"/>
                  </a:lnTo>
                  <a:lnTo>
                    <a:pt x="53098" y="25511"/>
                  </a:lnTo>
                  <a:lnTo>
                    <a:pt x="50383" y="22047"/>
                  </a:lnTo>
                  <a:lnTo>
                    <a:pt x="47714" y="18897"/>
                  </a:lnTo>
                  <a:lnTo>
                    <a:pt x="45092" y="16062"/>
                  </a:lnTo>
                  <a:lnTo>
                    <a:pt x="42561" y="13543"/>
                  </a:lnTo>
                  <a:lnTo>
                    <a:pt x="40030" y="11338"/>
                  </a:lnTo>
                  <a:lnTo>
                    <a:pt x="35245" y="7244"/>
                  </a:lnTo>
                  <a:lnTo>
                    <a:pt x="30690" y="4409"/>
                  </a:lnTo>
                  <a:lnTo>
                    <a:pt x="26411" y="2204"/>
                  </a:lnTo>
                  <a:lnTo>
                    <a:pt x="22315" y="629"/>
                  </a:lnTo>
                  <a:lnTo>
                    <a:pt x="18450" y="0"/>
                  </a:lnTo>
                  <a:lnTo>
                    <a:pt x="14815" y="0"/>
                  </a:lnTo>
                  <a:lnTo>
                    <a:pt x="11411" y="629"/>
                  </a:lnTo>
                  <a:lnTo>
                    <a:pt x="8236" y="1574"/>
                  </a:lnTo>
                  <a:lnTo>
                    <a:pt x="5291" y="3149"/>
                  </a:lnTo>
                  <a:lnTo>
                    <a:pt x="2530" y="5039"/>
                  </a:lnTo>
                  <a:lnTo>
                    <a:pt x="0" y="7559"/>
                  </a:lnTo>
                  <a:lnTo>
                    <a:pt x="0" y="7559"/>
                  </a:lnTo>
                  <a:lnTo>
                    <a:pt x="3542" y="10393"/>
                  </a:lnTo>
                  <a:lnTo>
                    <a:pt x="7223" y="13543"/>
                  </a:lnTo>
                  <a:lnTo>
                    <a:pt x="11042" y="17637"/>
                  </a:lnTo>
                  <a:lnTo>
                    <a:pt x="15000" y="22047"/>
                  </a:lnTo>
                  <a:lnTo>
                    <a:pt x="19095" y="27401"/>
                  </a:lnTo>
                  <a:lnTo>
                    <a:pt x="23328" y="33070"/>
                  </a:lnTo>
                  <a:lnTo>
                    <a:pt x="27745" y="39370"/>
                  </a:lnTo>
                  <a:lnTo>
                    <a:pt x="32254" y="46614"/>
                  </a:lnTo>
                  <a:lnTo>
                    <a:pt x="32254" y="46614"/>
                  </a:lnTo>
                  <a:lnTo>
                    <a:pt x="40398" y="59527"/>
                  </a:lnTo>
                  <a:lnTo>
                    <a:pt x="48128" y="70866"/>
                  </a:lnTo>
                  <a:lnTo>
                    <a:pt x="55398" y="81259"/>
                  </a:lnTo>
                  <a:lnTo>
                    <a:pt x="58941" y="85669"/>
                  </a:lnTo>
                  <a:lnTo>
                    <a:pt x="62300" y="90078"/>
                  </a:lnTo>
                  <a:lnTo>
                    <a:pt x="65613" y="94173"/>
                  </a:lnTo>
                  <a:lnTo>
                    <a:pt x="68834" y="97637"/>
                  </a:lnTo>
                  <a:lnTo>
                    <a:pt x="71963" y="101102"/>
                  </a:lnTo>
                  <a:lnTo>
                    <a:pt x="75000" y="104251"/>
                  </a:lnTo>
                  <a:lnTo>
                    <a:pt x="77944" y="106771"/>
                  </a:lnTo>
                  <a:lnTo>
                    <a:pt x="80797" y="109291"/>
                  </a:lnTo>
                  <a:lnTo>
                    <a:pt x="83558" y="111496"/>
                  </a:lnTo>
                  <a:lnTo>
                    <a:pt x="86273" y="113700"/>
                  </a:lnTo>
                  <a:lnTo>
                    <a:pt x="88895" y="115275"/>
                  </a:lnTo>
                  <a:lnTo>
                    <a:pt x="91426" y="116535"/>
                  </a:lnTo>
                  <a:lnTo>
                    <a:pt x="93865" y="117795"/>
                  </a:lnTo>
                  <a:lnTo>
                    <a:pt x="96257" y="118740"/>
                  </a:lnTo>
                  <a:lnTo>
                    <a:pt x="98604" y="119370"/>
                  </a:lnTo>
                  <a:lnTo>
                    <a:pt x="100858" y="120000"/>
                  </a:lnTo>
                  <a:lnTo>
                    <a:pt x="103021" y="120000"/>
                  </a:lnTo>
                  <a:lnTo>
                    <a:pt x="105138" y="120000"/>
                  </a:lnTo>
                  <a:lnTo>
                    <a:pt x="107208" y="119685"/>
                  </a:lnTo>
                  <a:lnTo>
                    <a:pt x="109187" y="119370"/>
                  </a:lnTo>
                  <a:lnTo>
                    <a:pt x="111119" y="118740"/>
                  </a:lnTo>
                  <a:lnTo>
                    <a:pt x="113006" y="117795"/>
                  </a:lnTo>
                  <a:lnTo>
                    <a:pt x="114846" y="116535"/>
                  </a:lnTo>
                  <a:lnTo>
                    <a:pt x="116595" y="115275"/>
                  </a:lnTo>
                  <a:lnTo>
                    <a:pt x="118343" y="114015"/>
                  </a:lnTo>
                  <a:lnTo>
                    <a:pt x="120000" y="112440"/>
                  </a:lnTo>
                  <a:lnTo>
                    <a:pt x="120000" y="112440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3" name="Shape 23"/>
            <p:cNvSpPr/>
            <p:nvPr/>
          </p:nvSpPr>
          <p:spPr>
            <a:xfrm>
              <a:off x="3175" y="4335462"/>
              <a:ext cx="8166099" cy="1101725"/>
            </a:xfrm>
            <a:custGeom>
              <a:pathLst>
                <a:path extrusionOk="0" h="120000" w="120000">
                  <a:moveTo>
                    <a:pt x="0" y="12103"/>
                  </a:moveTo>
                  <a:lnTo>
                    <a:pt x="0" y="12103"/>
                  </a:lnTo>
                  <a:lnTo>
                    <a:pt x="419" y="11412"/>
                  </a:lnTo>
                  <a:lnTo>
                    <a:pt x="1679" y="9682"/>
                  </a:lnTo>
                  <a:lnTo>
                    <a:pt x="3825" y="7262"/>
                  </a:lnTo>
                  <a:lnTo>
                    <a:pt x="5225" y="5878"/>
                  </a:lnTo>
                  <a:lnTo>
                    <a:pt x="6858" y="4495"/>
                  </a:lnTo>
                  <a:lnTo>
                    <a:pt x="8678" y="3458"/>
                  </a:lnTo>
                  <a:lnTo>
                    <a:pt x="10777" y="2420"/>
                  </a:lnTo>
                  <a:lnTo>
                    <a:pt x="13063" y="1383"/>
                  </a:lnTo>
                  <a:lnTo>
                    <a:pt x="15629" y="691"/>
                  </a:lnTo>
                  <a:lnTo>
                    <a:pt x="18429" y="345"/>
                  </a:lnTo>
                  <a:lnTo>
                    <a:pt x="21461" y="0"/>
                  </a:lnTo>
                  <a:lnTo>
                    <a:pt x="24727" y="345"/>
                  </a:lnTo>
                  <a:lnTo>
                    <a:pt x="28227" y="1037"/>
                  </a:lnTo>
                  <a:lnTo>
                    <a:pt x="32006" y="2420"/>
                  </a:lnTo>
                  <a:lnTo>
                    <a:pt x="36018" y="4149"/>
                  </a:lnTo>
                  <a:lnTo>
                    <a:pt x="40264" y="6916"/>
                  </a:lnTo>
                  <a:lnTo>
                    <a:pt x="44790" y="10028"/>
                  </a:lnTo>
                  <a:lnTo>
                    <a:pt x="49595" y="13832"/>
                  </a:lnTo>
                  <a:lnTo>
                    <a:pt x="54634" y="18328"/>
                  </a:lnTo>
                  <a:lnTo>
                    <a:pt x="59953" y="23861"/>
                  </a:lnTo>
                  <a:lnTo>
                    <a:pt x="65505" y="30086"/>
                  </a:lnTo>
                  <a:lnTo>
                    <a:pt x="71337" y="37348"/>
                  </a:lnTo>
                  <a:lnTo>
                    <a:pt x="77449" y="45994"/>
                  </a:lnTo>
                  <a:lnTo>
                    <a:pt x="83841" y="55331"/>
                  </a:lnTo>
                  <a:lnTo>
                    <a:pt x="90513" y="65706"/>
                  </a:lnTo>
                  <a:lnTo>
                    <a:pt x="97465" y="77463"/>
                  </a:lnTo>
                  <a:lnTo>
                    <a:pt x="104696" y="90259"/>
                  </a:lnTo>
                  <a:lnTo>
                    <a:pt x="112208" y="104438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4" name="Shape 24"/>
            <p:cNvSpPr/>
            <p:nvPr/>
          </p:nvSpPr>
          <p:spPr>
            <a:xfrm>
              <a:off x="4156075" y="4316412"/>
              <a:ext cx="4940299" cy="927100"/>
            </a:xfrm>
            <a:custGeom>
              <a:pathLst>
                <a:path extrusionOk="0" h="120000" w="120000">
                  <a:moveTo>
                    <a:pt x="0" y="119999"/>
                  </a:moveTo>
                  <a:lnTo>
                    <a:pt x="0" y="119999"/>
                  </a:lnTo>
                  <a:lnTo>
                    <a:pt x="3470" y="115068"/>
                  </a:lnTo>
                  <a:lnTo>
                    <a:pt x="12956" y="102328"/>
                  </a:lnTo>
                  <a:lnTo>
                    <a:pt x="19511" y="93698"/>
                  </a:lnTo>
                  <a:lnTo>
                    <a:pt x="27069" y="84246"/>
                  </a:lnTo>
                  <a:lnTo>
                    <a:pt x="35475" y="73972"/>
                  </a:lnTo>
                  <a:lnTo>
                    <a:pt x="44498" y="62876"/>
                  </a:lnTo>
                  <a:lnTo>
                    <a:pt x="54061" y="52191"/>
                  </a:lnTo>
                  <a:lnTo>
                    <a:pt x="63856" y="41506"/>
                  </a:lnTo>
                  <a:lnTo>
                    <a:pt x="73881" y="31643"/>
                  </a:lnTo>
                  <a:lnTo>
                    <a:pt x="83830" y="22191"/>
                  </a:lnTo>
                  <a:lnTo>
                    <a:pt x="88766" y="18082"/>
                  </a:lnTo>
                  <a:lnTo>
                    <a:pt x="93547" y="13972"/>
                  </a:lnTo>
                  <a:lnTo>
                    <a:pt x="98329" y="10684"/>
                  </a:lnTo>
                  <a:lnTo>
                    <a:pt x="102956" y="7397"/>
                  </a:lnTo>
                  <a:lnTo>
                    <a:pt x="107506" y="4931"/>
                  </a:lnTo>
                  <a:lnTo>
                    <a:pt x="111825" y="2876"/>
                  </a:lnTo>
                  <a:lnTo>
                    <a:pt x="115989" y="1232"/>
                  </a:lnTo>
                  <a:lnTo>
                    <a:pt x="120000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5" name="Shape 25"/>
            <p:cNvSpPr/>
            <p:nvPr/>
          </p:nvSpPr>
          <p:spPr>
            <a:xfrm>
              <a:off x="-3905250" y="4294187"/>
              <a:ext cx="13011149" cy="1892300"/>
            </a:xfrm>
            <a:custGeom>
              <a:pathLst>
                <a:path extrusionOk="0" h="120000" w="120000">
                  <a:moveTo>
                    <a:pt x="119941" y="51543"/>
                  </a:moveTo>
                  <a:lnTo>
                    <a:pt x="119941" y="51543"/>
                  </a:lnTo>
                  <a:lnTo>
                    <a:pt x="118828" y="54563"/>
                  </a:lnTo>
                  <a:lnTo>
                    <a:pt x="117715" y="57382"/>
                  </a:lnTo>
                  <a:lnTo>
                    <a:pt x="116544" y="60000"/>
                  </a:lnTo>
                  <a:lnTo>
                    <a:pt x="115344" y="62416"/>
                  </a:lnTo>
                  <a:lnTo>
                    <a:pt x="114114" y="64832"/>
                  </a:lnTo>
                  <a:lnTo>
                    <a:pt x="112825" y="67046"/>
                  </a:lnTo>
                  <a:lnTo>
                    <a:pt x="111508" y="68859"/>
                  </a:lnTo>
                  <a:lnTo>
                    <a:pt x="110131" y="70671"/>
                  </a:lnTo>
                  <a:lnTo>
                    <a:pt x="108696" y="72281"/>
                  </a:lnTo>
                  <a:lnTo>
                    <a:pt x="107203" y="73489"/>
                  </a:lnTo>
                  <a:lnTo>
                    <a:pt x="105651" y="74697"/>
                  </a:lnTo>
                  <a:lnTo>
                    <a:pt x="104040" y="75503"/>
                  </a:lnTo>
                  <a:lnTo>
                    <a:pt x="102371" y="76308"/>
                  </a:lnTo>
                  <a:lnTo>
                    <a:pt x="100614" y="76711"/>
                  </a:lnTo>
                  <a:lnTo>
                    <a:pt x="98799" y="76711"/>
                  </a:lnTo>
                  <a:lnTo>
                    <a:pt x="96896" y="76510"/>
                  </a:lnTo>
                  <a:lnTo>
                    <a:pt x="94904" y="76107"/>
                  </a:lnTo>
                  <a:lnTo>
                    <a:pt x="92855" y="75503"/>
                  </a:lnTo>
                  <a:lnTo>
                    <a:pt x="90717" y="74496"/>
                  </a:lnTo>
                  <a:lnTo>
                    <a:pt x="88462" y="73087"/>
                  </a:lnTo>
                  <a:lnTo>
                    <a:pt x="86120" y="71476"/>
                  </a:lnTo>
                  <a:lnTo>
                    <a:pt x="83689" y="69463"/>
                  </a:lnTo>
                  <a:lnTo>
                    <a:pt x="81171" y="67248"/>
                  </a:lnTo>
                  <a:lnTo>
                    <a:pt x="78535" y="64630"/>
                  </a:lnTo>
                  <a:lnTo>
                    <a:pt x="75783" y="61610"/>
                  </a:lnTo>
                  <a:lnTo>
                    <a:pt x="72942" y="58187"/>
                  </a:lnTo>
                  <a:lnTo>
                    <a:pt x="69956" y="54362"/>
                  </a:lnTo>
                  <a:lnTo>
                    <a:pt x="66881" y="50335"/>
                  </a:lnTo>
                  <a:lnTo>
                    <a:pt x="63660" y="45704"/>
                  </a:lnTo>
                  <a:lnTo>
                    <a:pt x="60351" y="40872"/>
                  </a:lnTo>
                  <a:lnTo>
                    <a:pt x="56896" y="35637"/>
                  </a:lnTo>
                  <a:lnTo>
                    <a:pt x="53294" y="29798"/>
                  </a:lnTo>
                  <a:lnTo>
                    <a:pt x="53294" y="29798"/>
                  </a:lnTo>
                  <a:lnTo>
                    <a:pt x="49721" y="24161"/>
                  </a:lnTo>
                  <a:lnTo>
                    <a:pt x="46266" y="19328"/>
                  </a:lnTo>
                  <a:lnTo>
                    <a:pt x="42957" y="14899"/>
                  </a:lnTo>
                  <a:lnTo>
                    <a:pt x="39795" y="11275"/>
                  </a:lnTo>
                  <a:lnTo>
                    <a:pt x="36778" y="8255"/>
                  </a:lnTo>
                  <a:lnTo>
                    <a:pt x="33879" y="5637"/>
                  </a:lnTo>
                  <a:lnTo>
                    <a:pt x="31127" y="3624"/>
                  </a:lnTo>
                  <a:lnTo>
                    <a:pt x="28521" y="2013"/>
                  </a:lnTo>
                  <a:lnTo>
                    <a:pt x="26002" y="1006"/>
                  </a:lnTo>
                  <a:lnTo>
                    <a:pt x="23660" y="201"/>
                  </a:lnTo>
                  <a:lnTo>
                    <a:pt x="21405" y="0"/>
                  </a:lnTo>
                  <a:lnTo>
                    <a:pt x="19297" y="0"/>
                  </a:lnTo>
                  <a:lnTo>
                    <a:pt x="17306" y="402"/>
                  </a:lnTo>
                  <a:lnTo>
                    <a:pt x="15431" y="1006"/>
                  </a:lnTo>
                  <a:lnTo>
                    <a:pt x="13674" y="2013"/>
                  </a:lnTo>
                  <a:lnTo>
                    <a:pt x="12035" y="3020"/>
                  </a:lnTo>
                  <a:lnTo>
                    <a:pt x="10483" y="4429"/>
                  </a:lnTo>
                  <a:lnTo>
                    <a:pt x="9077" y="5838"/>
                  </a:lnTo>
                  <a:lnTo>
                    <a:pt x="7759" y="7449"/>
                  </a:lnTo>
                  <a:lnTo>
                    <a:pt x="6588" y="9261"/>
                  </a:lnTo>
                  <a:lnTo>
                    <a:pt x="5475" y="10872"/>
                  </a:lnTo>
                  <a:lnTo>
                    <a:pt x="4509" y="12684"/>
                  </a:lnTo>
                  <a:lnTo>
                    <a:pt x="3631" y="14496"/>
                  </a:lnTo>
                  <a:lnTo>
                    <a:pt x="2840" y="16107"/>
                  </a:lnTo>
                  <a:lnTo>
                    <a:pt x="2166" y="17718"/>
                  </a:lnTo>
                  <a:lnTo>
                    <a:pt x="1581" y="19328"/>
                  </a:lnTo>
                  <a:lnTo>
                    <a:pt x="702" y="21744"/>
                  </a:lnTo>
                  <a:lnTo>
                    <a:pt x="175" y="23557"/>
                  </a:lnTo>
                  <a:lnTo>
                    <a:pt x="0" y="24161"/>
                  </a:lnTo>
                  <a:lnTo>
                    <a:pt x="0" y="120000"/>
                  </a:lnTo>
                  <a:lnTo>
                    <a:pt x="119941" y="120000"/>
                  </a:lnTo>
                  <a:lnTo>
                    <a:pt x="119941" y="120000"/>
                  </a:lnTo>
                  <a:lnTo>
                    <a:pt x="120000" y="119395"/>
                  </a:lnTo>
                  <a:lnTo>
                    <a:pt x="120000" y="119395"/>
                  </a:lnTo>
                  <a:lnTo>
                    <a:pt x="120000" y="51342"/>
                  </a:lnTo>
                  <a:lnTo>
                    <a:pt x="120000" y="51342"/>
                  </a:lnTo>
                  <a:lnTo>
                    <a:pt x="119941" y="51543"/>
                  </a:lnTo>
                  <a:lnTo>
                    <a:pt x="119941" y="515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26" name="Shape 26"/>
          <p:cNvSpPr txBox="1"/>
          <p:nvPr>
            <p:ph type="ctrTitle"/>
          </p:nvPr>
        </p:nvSpPr>
        <p:spPr>
          <a:xfrm>
            <a:off x="685800" y="1600200"/>
            <a:ext cx="7772400" cy="178010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FFFFFF"/>
              </a:buClr>
              <a:buFont typeface="Candara"/>
              <a:buNone/>
              <a:defRPr b="0" i="0" sz="44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" type="subTitle"/>
          </p:nvPr>
        </p:nvSpPr>
        <p:spPr>
          <a:xfrm>
            <a:off x="1371600" y="3556001"/>
            <a:ext cx="6400799" cy="1473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457200" marR="0" rtl="0" algn="ctr">
              <a:spcBef>
                <a:spcPts val="440"/>
              </a:spcBef>
              <a:buClr>
                <a:schemeClr val="accent1"/>
              </a:buClr>
              <a:buFont typeface="Noto Sans Symbols"/>
              <a:buNone/>
              <a:defRPr b="0" i="0" sz="22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914400" marR="0" rtl="0" algn="ctr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1371600" marR="0" rtl="0" algn="ctr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1828800" marR="0" rtl="0" algn="ctr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2286000" marR="0" rtl="0" algn="ctr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2743200" marR="0" rtl="0" algn="ctr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3200400" marR="0" rtl="0" algn="ctr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3657600" marR="0" rtl="0" algn="ctr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0" type="dt"/>
          </p:nvPr>
        </p:nvSpPr>
        <p:spPr>
          <a:xfrm>
            <a:off x="5163671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1" type="ftr"/>
          </p:nvPr>
        </p:nvSpPr>
        <p:spPr>
          <a:xfrm>
            <a:off x="193638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3991087" y="6250162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457200" y="338328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FFFFFF"/>
              </a:buClr>
              <a:buFont typeface="Candara"/>
              <a:buNone/>
              <a:defRPr b="0" i="0" sz="44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 rot="5400000">
            <a:off x="2850885" y="696648"/>
            <a:ext cx="3450695" cy="7408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-121920" lvl="0" marL="274320" marR="0" rtl="0" algn="l">
              <a:spcBef>
                <a:spcPts val="48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2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144462" lvl="1" marL="576263" marR="0" rtl="0" algn="l">
              <a:spcBef>
                <a:spcPts val="44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2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106362" lvl="2" marL="855663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114300" lvl="3" marL="114300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8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129539" lvl="4" marL="1463040" marR="0" rtl="0" algn="l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144779" lvl="5" marL="1783079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147320" lvl="6" marL="2103120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149860" lvl="7" marL="2423160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139700" lvl="8" marL="2743200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12" name="Shape 112"/>
          <p:cNvSpPr txBox="1"/>
          <p:nvPr>
            <p:ph idx="10" type="dt"/>
          </p:nvPr>
        </p:nvSpPr>
        <p:spPr>
          <a:xfrm>
            <a:off x="5163671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13" name="Shape 113"/>
          <p:cNvSpPr txBox="1"/>
          <p:nvPr>
            <p:ph idx="11" type="ftr"/>
          </p:nvPr>
        </p:nvSpPr>
        <p:spPr>
          <a:xfrm>
            <a:off x="193638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14" name="Shape 114"/>
          <p:cNvSpPr txBox="1"/>
          <p:nvPr>
            <p:ph idx="12" type="sldNum"/>
          </p:nvPr>
        </p:nvSpPr>
        <p:spPr>
          <a:xfrm>
            <a:off x="3991087" y="6250162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fmla="val 7136" name="adj"/>
            </a:avLst>
          </a:prstGeom>
          <a:gradFill>
            <a:gsLst>
              <a:gs pos="0">
                <a:srgbClr val="0293E0"/>
              </a:gs>
              <a:gs pos="90000">
                <a:srgbClr val="81D2FE"/>
              </a:gs>
              <a:gs pos="100000">
                <a:srgbClr val="81D2FE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17" name="Shape 117"/>
          <p:cNvSpPr txBox="1"/>
          <p:nvPr>
            <p:ph idx="10" type="dt"/>
          </p:nvPr>
        </p:nvSpPr>
        <p:spPr>
          <a:xfrm>
            <a:off x="5163671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11" type="ftr"/>
          </p:nvPr>
        </p:nvSpPr>
        <p:spPr>
          <a:xfrm>
            <a:off x="193638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19" name="Shape 119"/>
          <p:cNvSpPr txBox="1"/>
          <p:nvPr>
            <p:ph idx="12" type="sldNum"/>
          </p:nvPr>
        </p:nvSpPr>
        <p:spPr>
          <a:xfrm>
            <a:off x="3991087" y="6250162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‹#›</a:t>
            </a:fld>
          </a:p>
        </p:txBody>
      </p:sp>
      <p:grpSp>
        <p:nvGrpSpPr>
          <p:cNvPr id="120" name="Shape 120"/>
          <p:cNvGrpSpPr/>
          <p:nvPr/>
        </p:nvGrpSpPr>
        <p:grpSpPr>
          <a:xfrm>
            <a:off x="211664" y="714191"/>
            <a:ext cx="8723376" cy="1331580"/>
            <a:chOff x="-3905250" y="4294187"/>
            <a:chExt cx="13011150" cy="1892300"/>
          </a:xfrm>
        </p:grpSpPr>
        <p:sp>
          <p:nvSpPr>
            <p:cNvPr id="121" name="Shape 121"/>
            <p:cNvSpPr/>
            <p:nvPr/>
          </p:nvSpPr>
          <p:spPr>
            <a:xfrm>
              <a:off x="4810125" y="4500562"/>
              <a:ext cx="4295775" cy="1016000"/>
            </a:xfrm>
            <a:custGeom>
              <a:pathLst>
                <a:path extrusionOk="0" h="120000" w="120000">
                  <a:moveTo>
                    <a:pt x="119733" y="0"/>
                  </a:moveTo>
                  <a:lnTo>
                    <a:pt x="119733" y="0"/>
                  </a:lnTo>
                  <a:lnTo>
                    <a:pt x="114678" y="3375"/>
                  </a:lnTo>
                  <a:lnTo>
                    <a:pt x="109534" y="7125"/>
                  </a:lnTo>
                  <a:lnTo>
                    <a:pt x="104301" y="11250"/>
                  </a:lnTo>
                  <a:lnTo>
                    <a:pt x="98891" y="15375"/>
                  </a:lnTo>
                  <a:lnTo>
                    <a:pt x="93392" y="20250"/>
                  </a:lnTo>
                  <a:lnTo>
                    <a:pt x="87716" y="25125"/>
                  </a:lnTo>
                  <a:lnTo>
                    <a:pt x="81951" y="30750"/>
                  </a:lnTo>
                  <a:lnTo>
                    <a:pt x="76008" y="36375"/>
                  </a:lnTo>
                  <a:lnTo>
                    <a:pt x="76008" y="36375"/>
                  </a:lnTo>
                  <a:lnTo>
                    <a:pt x="65277" y="47250"/>
                  </a:lnTo>
                  <a:lnTo>
                    <a:pt x="54811" y="57000"/>
                  </a:lnTo>
                  <a:lnTo>
                    <a:pt x="44789" y="66000"/>
                  </a:lnTo>
                  <a:lnTo>
                    <a:pt x="35121" y="74625"/>
                  </a:lnTo>
                  <a:lnTo>
                    <a:pt x="25898" y="82125"/>
                  </a:lnTo>
                  <a:lnTo>
                    <a:pt x="16940" y="88875"/>
                  </a:lnTo>
                  <a:lnTo>
                    <a:pt x="8337" y="95250"/>
                  </a:lnTo>
                  <a:lnTo>
                    <a:pt x="0" y="100875"/>
                  </a:lnTo>
                  <a:lnTo>
                    <a:pt x="0" y="100875"/>
                  </a:lnTo>
                  <a:lnTo>
                    <a:pt x="5764" y="104250"/>
                  </a:lnTo>
                  <a:lnTo>
                    <a:pt x="11263" y="107250"/>
                  </a:lnTo>
                  <a:lnTo>
                    <a:pt x="16585" y="109875"/>
                  </a:lnTo>
                  <a:lnTo>
                    <a:pt x="21818" y="112125"/>
                  </a:lnTo>
                  <a:lnTo>
                    <a:pt x="26873" y="114375"/>
                  </a:lnTo>
                  <a:lnTo>
                    <a:pt x="31751" y="115875"/>
                  </a:lnTo>
                  <a:lnTo>
                    <a:pt x="36452" y="117375"/>
                  </a:lnTo>
                  <a:lnTo>
                    <a:pt x="41064" y="118500"/>
                  </a:lnTo>
                  <a:lnTo>
                    <a:pt x="45587" y="119250"/>
                  </a:lnTo>
                  <a:lnTo>
                    <a:pt x="49933" y="119625"/>
                  </a:lnTo>
                  <a:lnTo>
                    <a:pt x="54101" y="120000"/>
                  </a:lnTo>
                  <a:lnTo>
                    <a:pt x="58181" y="120000"/>
                  </a:lnTo>
                  <a:lnTo>
                    <a:pt x="62172" y="119625"/>
                  </a:lnTo>
                  <a:lnTo>
                    <a:pt x="66075" y="119250"/>
                  </a:lnTo>
                  <a:lnTo>
                    <a:pt x="69800" y="118500"/>
                  </a:lnTo>
                  <a:lnTo>
                    <a:pt x="73436" y="117375"/>
                  </a:lnTo>
                  <a:lnTo>
                    <a:pt x="76895" y="116250"/>
                  </a:lnTo>
                  <a:lnTo>
                    <a:pt x="80354" y="114750"/>
                  </a:lnTo>
                  <a:lnTo>
                    <a:pt x="83636" y="112875"/>
                  </a:lnTo>
                  <a:lnTo>
                    <a:pt x="86917" y="111000"/>
                  </a:lnTo>
                  <a:lnTo>
                    <a:pt x="90022" y="108750"/>
                  </a:lnTo>
                  <a:lnTo>
                    <a:pt x="93126" y="106500"/>
                  </a:lnTo>
                  <a:lnTo>
                    <a:pt x="96053" y="103875"/>
                  </a:lnTo>
                  <a:lnTo>
                    <a:pt x="98980" y="101250"/>
                  </a:lnTo>
                  <a:lnTo>
                    <a:pt x="101818" y="98250"/>
                  </a:lnTo>
                  <a:lnTo>
                    <a:pt x="104567" y="95250"/>
                  </a:lnTo>
                  <a:lnTo>
                    <a:pt x="107228" y="91875"/>
                  </a:lnTo>
                  <a:lnTo>
                    <a:pt x="109889" y="88500"/>
                  </a:lnTo>
                  <a:lnTo>
                    <a:pt x="114944" y="81000"/>
                  </a:lnTo>
                  <a:lnTo>
                    <a:pt x="119822" y="73125"/>
                  </a:lnTo>
                  <a:lnTo>
                    <a:pt x="119822" y="73125"/>
                  </a:lnTo>
                  <a:lnTo>
                    <a:pt x="120000" y="72750"/>
                  </a:lnTo>
                  <a:lnTo>
                    <a:pt x="120000" y="72750"/>
                  </a:lnTo>
                  <a:lnTo>
                    <a:pt x="120000" y="0"/>
                  </a:lnTo>
                  <a:lnTo>
                    <a:pt x="120000" y="0"/>
                  </a:lnTo>
                  <a:lnTo>
                    <a:pt x="119733" y="0"/>
                  </a:lnTo>
                  <a:lnTo>
                    <a:pt x="119733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22" name="Shape 122"/>
            <p:cNvSpPr/>
            <p:nvPr/>
          </p:nvSpPr>
          <p:spPr>
            <a:xfrm>
              <a:off x="-309562" y="4318000"/>
              <a:ext cx="8280401" cy="1209675"/>
            </a:xfrm>
            <a:custGeom>
              <a:pathLst>
                <a:path extrusionOk="0" h="120000" w="120000">
                  <a:moveTo>
                    <a:pt x="120000" y="112440"/>
                  </a:moveTo>
                  <a:lnTo>
                    <a:pt x="120000" y="112440"/>
                  </a:lnTo>
                  <a:lnTo>
                    <a:pt x="117377" y="110236"/>
                  </a:lnTo>
                  <a:lnTo>
                    <a:pt x="114662" y="108031"/>
                  </a:lnTo>
                  <a:lnTo>
                    <a:pt x="109003" y="102677"/>
                  </a:lnTo>
                  <a:lnTo>
                    <a:pt x="103021" y="96062"/>
                  </a:lnTo>
                  <a:lnTo>
                    <a:pt x="96717" y="88818"/>
                  </a:lnTo>
                  <a:lnTo>
                    <a:pt x="90046" y="80000"/>
                  </a:lnTo>
                  <a:lnTo>
                    <a:pt x="83006" y="70236"/>
                  </a:lnTo>
                  <a:lnTo>
                    <a:pt x="75598" y="58897"/>
                  </a:lnTo>
                  <a:lnTo>
                    <a:pt x="67776" y="46614"/>
                  </a:lnTo>
                  <a:lnTo>
                    <a:pt x="67776" y="46614"/>
                  </a:lnTo>
                  <a:lnTo>
                    <a:pt x="64693" y="41889"/>
                  </a:lnTo>
                  <a:lnTo>
                    <a:pt x="61702" y="37165"/>
                  </a:lnTo>
                  <a:lnTo>
                    <a:pt x="58803" y="33070"/>
                  </a:lnTo>
                  <a:lnTo>
                    <a:pt x="55904" y="28976"/>
                  </a:lnTo>
                  <a:lnTo>
                    <a:pt x="53098" y="25511"/>
                  </a:lnTo>
                  <a:lnTo>
                    <a:pt x="50383" y="22047"/>
                  </a:lnTo>
                  <a:lnTo>
                    <a:pt x="47714" y="18897"/>
                  </a:lnTo>
                  <a:lnTo>
                    <a:pt x="45092" y="16062"/>
                  </a:lnTo>
                  <a:lnTo>
                    <a:pt x="42561" y="13543"/>
                  </a:lnTo>
                  <a:lnTo>
                    <a:pt x="40030" y="11338"/>
                  </a:lnTo>
                  <a:lnTo>
                    <a:pt x="35245" y="7244"/>
                  </a:lnTo>
                  <a:lnTo>
                    <a:pt x="30690" y="4409"/>
                  </a:lnTo>
                  <a:lnTo>
                    <a:pt x="26411" y="2204"/>
                  </a:lnTo>
                  <a:lnTo>
                    <a:pt x="22315" y="629"/>
                  </a:lnTo>
                  <a:lnTo>
                    <a:pt x="18450" y="0"/>
                  </a:lnTo>
                  <a:lnTo>
                    <a:pt x="14815" y="0"/>
                  </a:lnTo>
                  <a:lnTo>
                    <a:pt x="11411" y="629"/>
                  </a:lnTo>
                  <a:lnTo>
                    <a:pt x="8236" y="1574"/>
                  </a:lnTo>
                  <a:lnTo>
                    <a:pt x="5291" y="3149"/>
                  </a:lnTo>
                  <a:lnTo>
                    <a:pt x="2530" y="5039"/>
                  </a:lnTo>
                  <a:lnTo>
                    <a:pt x="0" y="7559"/>
                  </a:lnTo>
                  <a:lnTo>
                    <a:pt x="0" y="7559"/>
                  </a:lnTo>
                  <a:lnTo>
                    <a:pt x="3542" y="10393"/>
                  </a:lnTo>
                  <a:lnTo>
                    <a:pt x="7223" y="13543"/>
                  </a:lnTo>
                  <a:lnTo>
                    <a:pt x="11042" y="17637"/>
                  </a:lnTo>
                  <a:lnTo>
                    <a:pt x="15000" y="22047"/>
                  </a:lnTo>
                  <a:lnTo>
                    <a:pt x="19095" y="27401"/>
                  </a:lnTo>
                  <a:lnTo>
                    <a:pt x="23328" y="33070"/>
                  </a:lnTo>
                  <a:lnTo>
                    <a:pt x="27745" y="39370"/>
                  </a:lnTo>
                  <a:lnTo>
                    <a:pt x="32254" y="46614"/>
                  </a:lnTo>
                  <a:lnTo>
                    <a:pt x="32254" y="46614"/>
                  </a:lnTo>
                  <a:lnTo>
                    <a:pt x="40398" y="59527"/>
                  </a:lnTo>
                  <a:lnTo>
                    <a:pt x="48128" y="70866"/>
                  </a:lnTo>
                  <a:lnTo>
                    <a:pt x="55398" y="81259"/>
                  </a:lnTo>
                  <a:lnTo>
                    <a:pt x="58941" y="85669"/>
                  </a:lnTo>
                  <a:lnTo>
                    <a:pt x="62300" y="90078"/>
                  </a:lnTo>
                  <a:lnTo>
                    <a:pt x="65613" y="94173"/>
                  </a:lnTo>
                  <a:lnTo>
                    <a:pt x="68834" y="97637"/>
                  </a:lnTo>
                  <a:lnTo>
                    <a:pt x="71963" y="101102"/>
                  </a:lnTo>
                  <a:lnTo>
                    <a:pt x="75000" y="104251"/>
                  </a:lnTo>
                  <a:lnTo>
                    <a:pt x="77944" y="106771"/>
                  </a:lnTo>
                  <a:lnTo>
                    <a:pt x="80797" y="109291"/>
                  </a:lnTo>
                  <a:lnTo>
                    <a:pt x="83558" y="111496"/>
                  </a:lnTo>
                  <a:lnTo>
                    <a:pt x="86273" y="113700"/>
                  </a:lnTo>
                  <a:lnTo>
                    <a:pt x="88895" y="115275"/>
                  </a:lnTo>
                  <a:lnTo>
                    <a:pt x="91426" y="116535"/>
                  </a:lnTo>
                  <a:lnTo>
                    <a:pt x="93865" y="117795"/>
                  </a:lnTo>
                  <a:lnTo>
                    <a:pt x="96257" y="118740"/>
                  </a:lnTo>
                  <a:lnTo>
                    <a:pt x="98604" y="119370"/>
                  </a:lnTo>
                  <a:lnTo>
                    <a:pt x="100858" y="120000"/>
                  </a:lnTo>
                  <a:lnTo>
                    <a:pt x="103021" y="120000"/>
                  </a:lnTo>
                  <a:lnTo>
                    <a:pt x="105138" y="120000"/>
                  </a:lnTo>
                  <a:lnTo>
                    <a:pt x="107208" y="119685"/>
                  </a:lnTo>
                  <a:lnTo>
                    <a:pt x="109187" y="119370"/>
                  </a:lnTo>
                  <a:lnTo>
                    <a:pt x="111119" y="118740"/>
                  </a:lnTo>
                  <a:lnTo>
                    <a:pt x="113006" y="117795"/>
                  </a:lnTo>
                  <a:lnTo>
                    <a:pt x="114846" y="116535"/>
                  </a:lnTo>
                  <a:lnTo>
                    <a:pt x="116595" y="115275"/>
                  </a:lnTo>
                  <a:lnTo>
                    <a:pt x="118343" y="114015"/>
                  </a:lnTo>
                  <a:lnTo>
                    <a:pt x="120000" y="112440"/>
                  </a:lnTo>
                  <a:lnTo>
                    <a:pt x="120000" y="112440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23" name="Shape 123"/>
            <p:cNvSpPr/>
            <p:nvPr/>
          </p:nvSpPr>
          <p:spPr>
            <a:xfrm>
              <a:off x="3175" y="4335462"/>
              <a:ext cx="8166099" cy="1101725"/>
            </a:xfrm>
            <a:custGeom>
              <a:pathLst>
                <a:path extrusionOk="0" h="120000" w="120000">
                  <a:moveTo>
                    <a:pt x="0" y="12103"/>
                  </a:moveTo>
                  <a:lnTo>
                    <a:pt x="0" y="12103"/>
                  </a:lnTo>
                  <a:lnTo>
                    <a:pt x="419" y="11412"/>
                  </a:lnTo>
                  <a:lnTo>
                    <a:pt x="1679" y="9682"/>
                  </a:lnTo>
                  <a:lnTo>
                    <a:pt x="3825" y="7262"/>
                  </a:lnTo>
                  <a:lnTo>
                    <a:pt x="5225" y="5878"/>
                  </a:lnTo>
                  <a:lnTo>
                    <a:pt x="6858" y="4495"/>
                  </a:lnTo>
                  <a:lnTo>
                    <a:pt x="8678" y="3458"/>
                  </a:lnTo>
                  <a:lnTo>
                    <a:pt x="10777" y="2420"/>
                  </a:lnTo>
                  <a:lnTo>
                    <a:pt x="13063" y="1383"/>
                  </a:lnTo>
                  <a:lnTo>
                    <a:pt x="15629" y="691"/>
                  </a:lnTo>
                  <a:lnTo>
                    <a:pt x="18429" y="345"/>
                  </a:lnTo>
                  <a:lnTo>
                    <a:pt x="21461" y="0"/>
                  </a:lnTo>
                  <a:lnTo>
                    <a:pt x="24727" y="345"/>
                  </a:lnTo>
                  <a:lnTo>
                    <a:pt x="28227" y="1037"/>
                  </a:lnTo>
                  <a:lnTo>
                    <a:pt x="32006" y="2420"/>
                  </a:lnTo>
                  <a:lnTo>
                    <a:pt x="36018" y="4149"/>
                  </a:lnTo>
                  <a:lnTo>
                    <a:pt x="40264" y="6916"/>
                  </a:lnTo>
                  <a:lnTo>
                    <a:pt x="44790" y="10028"/>
                  </a:lnTo>
                  <a:lnTo>
                    <a:pt x="49595" y="13832"/>
                  </a:lnTo>
                  <a:lnTo>
                    <a:pt x="54634" y="18328"/>
                  </a:lnTo>
                  <a:lnTo>
                    <a:pt x="59953" y="23861"/>
                  </a:lnTo>
                  <a:lnTo>
                    <a:pt x="65505" y="30086"/>
                  </a:lnTo>
                  <a:lnTo>
                    <a:pt x="71337" y="37348"/>
                  </a:lnTo>
                  <a:lnTo>
                    <a:pt x="77449" y="45994"/>
                  </a:lnTo>
                  <a:lnTo>
                    <a:pt x="83841" y="55331"/>
                  </a:lnTo>
                  <a:lnTo>
                    <a:pt x="90513" y="65706"/>
                  </a:lnTo>
                  <a:lnTo>
                    <a:pt x="97465" y="77463"/>
                  </a:lnTo>
                  <a:lnTo>
                    <a:pt x="104696" y="90259"/>
                  </a:lnTo>
                  <a:lnTo>
                    <a:pt x="112208" y="104438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24" name="Shape 124"/>
            <p:cNvSpPr/>
            <p:nvPr/>
          </p:nvSpPr>
          <p:spPr>
            <a:xfrm>
              <a:off x="4156075" y="4316412"/>
              <a:ext cx="4940299" cy="927100"/>
            </a:xfrm>
            <a:custGeom>
              <a:pathLst>
                <a:path extrusionOk="0" h="120000" w="120000">
                  <a:moveTo>
                    <a:pt x="0" y="119999"/>
                  </a:moveTo>
                  <a:lnTo>
                    <a:pt x="0" y="119999"/>
                  </a:lnTo>
                  <a:lnTo>
                    <a:pt x="3470" y="115068"/>
                  </a:lnTo>
                  <a:lnTo>
                    <a:pt x="12956" y="102328"/>
                  </a:lnTo>
                  <a:lnTo>
                    <a:pt x="19511" y="93698"/>
                  </a:lnTo>
                  <a:lnTo>
                    <a:pt x="27069" y="84246"/>
                  </a:lnTo>
                  <a:lnTo>
                    <a:pt x="35475" y="73972"/>
                  </a:lnTo>
                  <a:lnTo>
                    <a:pt x="44498" y="62876"/>
                  </a:lnTo>
                  <a:lnTo>
                    <a:pt x="54061" y="52191"/>
                  </a:lnTo>
                  <a:lnTo>
                    <a:pt x="63856" y="41506"/>
                  </a:lnTo>
                  <a:lnTo>
                    <a:pt x="73881" y="31643"/>
                  </a:lnTo>
                  <a:lnTo>
                    <a:pt x="83830" y="22191"/>
                  </a:lnTo>
                  <a:lnTo>
                    <a:pt x="88766" y="18082"/>
                  </a:lnTo>
                  <a:lnTo>
                    <a:pt x="93547" y="13972"/>
                  </a:lnTo>
                  <a:lnTo>
                    <a:pt x="98329" y="10684"/>
                  </a:lnTo>
                  <a:lnTo>
                    <a:pt x="102956" y="7397"/>
                  </a:lnTo>
                  <a:lnTo>
                    <a:pt x="107506" y="4931"/>
                  </a:lnTo>
                  <a:lnTo>
                    <a:pt x="111825" y="2876"/>
                  </a:lnTo>
                  <a:lnTo>
                    <a:pt x="115989" y="1232"/>
                  </a:lnTo>
                  <a:lnTo>
                    <a:pt x="120000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25" name="Shape 125"/>
            <p:cNvSpPr/>
            <p:nvPr/>
          </p:nvSpPr>
          <p:spPr>
            <a:xfrm>
              <a:off x="-3905250" y="4294187"/>
              <a:ext cx="13011149" cy="1892300"/>
            </a:xfrm>
            <a:custGeom>
              <a:pathLst>
                <a:path extrusionOk="0" h="120000" w="120000">
                  <a:moveTo>
                    <a:pt x="119941" y="51543"/>
                  </a:moveTo>
                  <a:lnTo>
                    <a:pt x="119941" y="51543"/>
                  </a:lnTo>
                  <a:lnTo>
                    <a:pt x="118828" y="54563"/>
                  </a:lnTo>
                  <a:lnTo>
                    <a:pt x="117715" y="57382"/>
                  </a:lnTo>
                  <a:lnTo>
                    <a:pt x="116544" y="60000"/>
                  </a:lnTo>
                  <a:lnTo>
                    <a:pt x="115344" y="62416"/>
                  </a:lnTo>
                  <a:lnTo>
                    <a:pt x="114114" y="64832"/>
                  </a:lnTo>
                  <a:lnTo>
                    <a:pt x="112825" y="67046"/>
                  </a:lnTo>
                  <a:lnTo>
                    <a:pt x="111508" y="68859"/>
                  </a:lnTo>
                  <a:lnTo>
                    <a:pt x="110131" y="70671"/>
                  </a:lnTo>
                  <a:lnTo>
                    <a:pt x="108696" y="72281"/>
                  </a:lnTo>
                  <a:lnTo>
                    <a:pt x="107203" y="73489"/>
                  </a:lnTo>
                  <a:lnTo>
                    <a:pt x="105651" y="74697"/>
                  </a:lnTo>
                  <a:lnTo>
                    <a:pt x="104040" y="75503"/>
                  </a:lnTo>
                  <a:lnTo>
                    <a:pt x="102371" y="76308"/>
                  </a:lnTo>
                  <a:lnTo>
                    <a:pt x="100614" y="76711"/>
                  </a:lnTo>
                  <a:lnTo>
                    <a:pt x="98799" y="76711"/>
                  </a:lnTo>
                  <a:lnTo>
                    <a:pt x="96896" y="76510"/>
                  </a:lnTo>
                  <a:lnTo>
                    <a:pt x="94904" y="76107"/>
                  </a:lnTo>
                  <a:lnTo>
                    <a:pt x="92855" y="75503"/>
                  </a:lnTo>
                  <a:lnTo>
                    <a:pt x="90717" y="74496"/>
                  </a:lnTo>
                  <a:lnTo>
                    <a:pt x="88462" y="73087"/>
                  </a:lnTo>
                  <a:lnTo>
                    <a:pt x="86120" y="71476"/>
                  </a:lnTo>
                  <a:lnTo>
                    <a:pt x="83689" y="69463"/>
                  </a:lnTo>
                  <a:lnTo>
                    <a:pt x="81171" y="67248"/>
                  </a:lnTo>
                  <a:lnTo>
                    <a:pt x="78535" y="64630"/>
                  </a:lnTo>
                  <a:lnTo>
                    <a:pt x="75783" y="61610"/>
                  </a:lnTo>
                  <a:lnTo>
                    <a:pt x="72942" y="58187"/>
                  </a:lnTo>
                  <a:lnTo>
                    <a:pt x="69956" y="54362"/>
                  </a:lnTo>
                  <a:lnTo>
                    <a:pt x="66881" y="50335"/>
                  </a:lnTo>
                  <a:lnTo>
                    <a:pt x="63660" y="45704"/>
                  </a:lnTo>
                  <a:lnTo>
                    <a:pt x="60351" y="40872"/>
                  </a:lnTo>
                  <a:lnTo>
                    <a:pt x="56896" y="35637"/>
                  </a:lnTo>
                  <a:lnTo>
                    <a:pt x="53294" y="29798"/>
                  </a:lnTo>
                  <a:lnTo>
                    <a:pt x="53294" y="29798"/>
                  </a:lnTo>
                  <a:lnTo>
                    <a:pt x="49721" y="24161"/>
                  </a:lnTo>
                  <a:lnTo>
                    <a:pt x="46266" y="19328"/>
                  </a:lnTo>
                  <a:lnTo>
                    <a:pt x="42957" y="14899"/>
                  </a:lnTo>
                  <a:lnTo>
                    <a:pt x="39795" y="11275"/>
                  </a:lnTo>
                  <a:lnTo>
                    <a:pt x="36778" y="8255"/>
                  </a:lnTo>
                  <a:lnTo>
                    <a:pt x="33879" y="5637"/>
                  </a:lnTo>
                  <a:lnTo>
                    <a:pt x="31127" y="3624"/>
                  </a:lnTo>
                  <a:lnTo>
                    <a:pt x="28521" y="2013"/>
                  </a:lnTo>
                  <a:lnTo>
                    <a:pt x="26002" y="1006"/>
                  </a:lnTo>
                  <a:lnTo>
                    <a:pt x="23660" y="201"/>
                  </a:lnTo>
                  <a:lnTo>
                    <a:pt x="21405" y="0"/>
                  </a:lnTo>
                  <a:lnTo>
                    <a:pt x="19297" y="0"/>
                  </a:lnTo>
                  <a:lnTo>
                    <a:pt x="17306" y="402"/>
                  </a:lnTo>
                  <a:lnTo>
                    <a:pt x="15431" y="1006"/>
                  </a:lnTo>
                  <a:lnTo>
                    <a:pt x="13674" y="2013"/>
                  </a:lnTo>
                  <a:lnTo>
                    <a:pt x="12035" y="3020"/>
                  </a:lnTo>
                  <a:lnTo>
                    <a:pt x="10483" y="4429"/>
                  </a:lnTo>
                  <a:lnTo>
                    <a:pt x="9077" y="5838"/>
                  </a:lnTo>
                  <a:lnTo>
                    <a:pt x="7759" y="7449"/>
                  </a:lnTo>
                  <a:lnTo>
                    <a:pt x="6588" y="9261"/>
                  </a:lnTo>
                  <a:lnTo>
                    <a:pt x="5475" y="10872"/>
                  </a:lnTo>
                  <a:lnTo>
                    <a:pt x="4509" y="12684"/>
                  </a:lnTo>
                  <a:lnTo>
                    <a:pt x="3631" y="14496"/>
                  </a:lnTo>
                  <a:lnTo>
                    <a:pt x="2840" y="16107"/>
                  </a:lnTo>
                  <a:lnTo>
                    <a:pt x="2166" y="17718"/>
                  </a:lnTo>
                  <a:lnTo>
                    <a:pt x="1581" y="19328"/>
                  </a:lnTo>
                  <a:lnTo>
                    <a:pt x="702" y="21744"/>
                  </a:lnTo>
                  <a:lnTo>
                    <a:pt x="175" y="23557"/>
                  </a:lnTo>
                  <a:lnTo>
                    <a:pt x="0" y="24161"/>
                  </a:lnTo>
                  <a:lnTo>
                    <a:pt x="0" y="120000"/>
                  </a:lnTo>
                  <a:lnTo>
                    <a:pt x="119941" y="120000"/>
                  </a:lnTo>
                  <a:lnTo>
                    <a:pt x="119941" y="120000"/>
                  </a:lnTo>
                  <a:lnTo>
                    <a:pt x="120000" y="119395"/>
                  </a:lnTo>
                  <a:lnTo>
                    <a:pt x="120000" y="119395"/>
                  </a:lnTo>
                  <a:lnTo>
                    <a:pt x="120000" y="51342"/>
                  </a:lnTo>
                  <a:lnTo>
                    <a:pt x="120000" y="51342"/>
                  </a:lnTo>
                  <a:lnTo>
                    <a:pt x="119941" y="51543"/>
                  </a:lnTo>
                  <a:lnTo>
                    <a:pt x="119941" y="515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126" name="Shape 126"/>
          <p:cNvSpPr txBox="1"/>
          <p:nvPr>
            <p:ph type="title"/>
          </p:nvPr>
        </p:nvSpPr>
        <p:spPr>
          <a:xfrm rot="5400000">
            <a:off x="5414433" y="2662766"/>
            <a:ext cx="4487333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Candara"/>
              <a:buNone/>
              <a:defRPr b="0" i="0" sz="4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7" name="Shape 127"/>
          <p:cNvSpPr txBox="1"/>
          <p:nvPr>
            <p:ph idx="1" type="body"/>
          </p:nvPr>
        </p:nvSpPr>
        <p:spPr>
          <a:xfrm rot="5400000">
            <a:off x="1223433" y="681567"/>
            <a:ext cx="4487333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1920" lvl="0" marL="274320" marR="0" rtl="0" algn="l">
              <a:spcBef>
                <a:spcPts val="48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2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144462" lvl="1" marL="576263" marR="0" rtl="0" algn="l">
              <a:spcBef>
                <a:spcPts val="44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2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106362" lvl="2" marL="855663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114300" lvl="3" marL="114300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8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129539" lvl="4" marL="1463040" marR="0" rtl="0" algn="l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144779" lvl="5" marL="1783079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147320" lvl="6" marL="2103120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149860" lvl="7" marL="2423160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139700" lvl="8" marL="2743200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idx="1" type="body"/>
          </p:nvPr>
        </p:nvSpPr>
        <p:spPr>
          <a:xfrm>
            <a:off x="872066" y="2675466"/>
            <a:ext cx="7408332" cy="345069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1920" lvl="0" marL="274320" marR="0" rtl="0" algn="l">
              <a:spcBef>
                <a:spcPts val="48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2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144462" lvl="1" marL="576263" marR="0" rtl="0" algn="l">
              <a:spcBef>
                <a:spcPts val="44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2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106362" lvl="2" marL="855663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114300" lvl="3" marL="114300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8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129539" lvl="4" marL="1463040" marR="0" rtl="0" algn="l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144779" lvl="5" marL="1783079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147320" lvl="6" marL="2103120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149860" lvl="7" marL="2423160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139700" lvl="8" marL="2743200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0" type="dt"/>
          </p:nvPr>
        </p:nvSpPr>
        <p:spPr>
          <a:xfrm>
            <a:off x="5163671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1" type="ftr"/>
          </p:nvPr>
        </p:nvSpPr>
        <p:spPr>
          <a:xfrm>
            <a:off x="193638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3991087" y="6250162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‹#›</a:t>
            </a:fld>
          </a:p>
        </p:txBody>
      </p:sp>
      <p:sp>
        <p:nvSpPr>
          <p:cNvPr id="36" name="Shape 36"/>
          <p:cNvSpPr txBox="1"/>
          <p:nvPr>
            <p:ph type="title"/>
          </p:nvPr>
        </p:nvSpPr>
        <p:spPr>
          <a:xfrm>
            <a:off x="457200" y="338328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FFFFFF"/>
              </a:buClr>
              <a:buFont typeface="Candara"/>
              <a:buNone/>
              <a:defRPr b="0" i="0" sz="44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x="457200" y="338328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FFFFFF"/>
              </a:buClr>
              <a:buFont typeface="Candara"/>
              <a:buNone/>
              <a:defRPr b="0" i="0" sz="44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0" type="dt"/>
          </p:nvPr>
        </p:nvSpPr>
        <p:spPr>
          <a:xfrm>
            <a:off x="5163671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1" type="ftr"/>
          </p:nvPr>
        </p:nvSpPr>
        <p:spPr>
          <a:xfrm>
            <a:off x="193638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3991087" y="6250162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‹#›</a:t>
            </a:fld>
          </a:p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676654" y="2679191"/>
            <a:ext cx="3822191" cy="3447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1920" lvl="0" marL="274320" marR="0" rtl="0" algn="l">
              <a:spcBef>
                <a:spcPts val="48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2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144462" lvl="1" marL="576263" marR="0" rtl="0" algn="l">
              <a:spcBef>
                <a:spcPts val="44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2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106362" lvl="2" marL="855663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114300" lvl="3" marL="114300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8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129539" lvl="4" marL="1463040" marR="0" rtl="0" algn="l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144779" lvl="5" marL="1783079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147320" lvl="6" marL="2103120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149860" lvl="7" marL="2423160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139700" lvl="8" marL="2743200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645151" y="2679191"/>
            <a:ext cx="3822191" cy="3447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1920" lvl="0" marL="274320" marR="0" rtl="0" algn="l">
              <a:spcBef>
                <a:spcPts val="48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2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144462" lvl="1" marL="576263" marR="0" rtl="0" algn="l">
              <a:spcBef>
                <a:spcPts val="44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2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106362" lvl="2" marL="855663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114300" lvl="3" marL="114300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8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129539" lvl="4" marL="1463040" marR="0" rtl="0" algn="l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144779" lvl="5" marL="1783079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147320" lvl="6" marL="2103120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149860" lvl="7" marL="2423160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139700" lvl="8" marL="2743200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228600" y="228600"/>
            <a:ext cx="8695944" cy="4736591"/>
          </a:xfrm>
          <a:prstGeom prst="roundRect">
            <a:avLst>
              <a:gd fmla="val 1272" name="adj"/>
            </a:avLst>
          </a:prstGeom>
          <a:gradFill>
            <a:gsLst>
              <a:gs pos="0">
                <a:srgbClr val="0293E0"/>
              </a:gs>
              <a:gs pos="100000">
                <a:srgbClr val="81D2FE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6" name="Shape 46"/>
          <p:cNvSpPr/>
          <p:nvPr/>
        </p:nvSpPr>
        <p:spPr>
          <a:xfrm>
            <a:off x="6047437" y="4203592"/>
            <a:ext cx="2876429" cy="714025"/>
          </a:xfrm>
          <a:custGeom>
            <a:pathLst>
              <a:path extrusionOk="0" h="120000" w="120000">
                <a:moveTo>
                  <a:pt x="119733" y="0"/>
                </a:moveTo>
                <a:lnTo>
                  <a:pt x="119733" y="0"/>
                </a:lnTo>
                <a:lnTo>
                  <a:pt x="114678" y="3375"/>
                </a:lnTo>
                <a:lnTo>
                  <a:pt x="109534" y="7125"/>
                </a:lnTo>
                <a:lnTo>
                  <a:pt x="104301" y="11250"/>
                </a:lnTo>
                <a:lnTo>
                  <a:pt x="98891" y="15375"/>
                </a:lnTo>
                <a:lnTo>
                  <a:pt x="93392" y="20250"/>
                </a:lnTo>
                <a:lnTo>
                  <a:pt x="87716" y="25125"/>
                </a:lnTo>
                <a:lnTo>
                  <a:pt x="81951" y="30750"/>
                </a:lnTo>
                <a:lnTo>
                  <a:pt x="76008" y="36375"/>
                </a:lnTo>
                <a:lnTo>
                  <a:pt x="76008" y="36375"/>
                </a:lnTo>
                <a:lnTo>
                  <a:pt x="65277" y="47250"/>
                </a:lnTo>
                <a:lnTo>
                  <a:pt x="54811" y="57000"/>
                </a:lnTo>
                <a:lnTo>
                  <a:pt x="44789" y="66000"/>
                </a:lnTo>
                <a:lnTo>
                  <a:pt x="35121" y="74625"/>
                </a:lnTo>
                <a:lnTo>
                  <a:pt x="25898" y="82125"/>
                </a:lnTo>
                <a:lnTo>
                  <a:pt x="16940" y="88875"/>
                </a:lnTo>
                <a:lnTo>
                  <a:pt x="8337" y="95250"/>
                </a:lnTo>
                <a:lnTo>
                  <a:pt x="0" y="100875"/>
                </a:lnTo>
                <a:lnTo>
                  <a:pt x="0" y="100875"/>
                </a:lnTo>
                <a:lnTo>
                  <a:pt x="5764" y="104250"/>
                </a:lnTo>
                <a:lnTo>
                  <a:pt x="11263" y="107250"/>
                </a:lnTo>
                <a:lnTo>
                  <a:pt x="16585" y="109875"/>
                </a:lnTo>
                <a:lnTo>
                  <a:pt x="21818" y="112125"/>
                </a:lnTo>
                <a:lnTo>
                  <a:pt x="26873" y="114375"/>
                </a:lnTo>
                <a:lnTo>
                  <a:pt x="31751" y="115875"/>
                </a:lnTo>
                <a:lnTo>
                  <a:pt x="36452" y="117375"/>
                </a:lnTo>
                <a:lnTo>
                  <a:pt x="41064" y="118500"/>
                </a:lnTo>
                <a:lnTo>
                  <a:pt x="45587" y="119250"/>
                </a:lnTo>
                <a:lnTo>
                  <a:pt x="49933" y="119625"/>
                </a:lnTo>
                <a:lnTo>
                  <a:pt x="54101" y="120000"/>
                </a:lnTo>
                <a:lnTo>
                  <a:pt x="58181" y="120000"/>
                </a:lnTo>
                <a:lnTo>
                  <a:pt x="62172" y="119625"/>
                </a:lnTo>
                <a:lnTo>
                  <a:pt x="66075" y="119250"/>
                </a:lnTo>
                <a:lnTo>
                  <a:pt x="69800" y="118500"/>
                </a:lnTo>
                <a:lnTo>
                  <a:pt x="73436" y="117375"/>
                </a:lnTo>
                <a:lnTo>
                  <a:pt x="76895" y="116250"/>
                </a:lnTo>
                <a:lnTo>
                  <a:pt x="80354" y="114750"/>
                </a:lnTo>
                <a:lnTo>
                  <a:pt x="83636" y="112875"/>
                </a:lnTo>
                <a:lnTo>
                  <a:pt x="86917" y="111000"/>
                </a:lnTo>
                <a:lnTo>
                  <a:pt x="90022" y="108750"/>
                </a:lnTo>
                <a:lnTo>
                  <a:pt x="93126" y="106500"/>
                </a:lnTo>
                <a:lnTo>
                  <a:pt x="96053" y="103875"/>
                </a:lnTo>
                <a:lnTo>
                  <a:pt x="98980" y="101250"/>
                </a:lnTo>
                <a:lnTo>
                  <a:pt x="101818" y="98250"/>
                </a:lnTo>
                <a:lnTo>
                  <a:pt x="104567" y="95250"/>
                </a:lnTo>
                <a:lnTo>
                  <a:pt x="107228" y="91875"/>
                </a:lnTo>
                <a:lnTo>
                  <a:pt x="109889" y="88500"/>
                </a:lnTo>
                <a:lnTo>
                  <a:pt x="114944" y="81000"/>
                </a:lnTo>
                <a:lnTo>
                  <a:pt x="119822" y="73125"/>
                </a:lnTo>
                <a:lnTo>
                  <a:pt x="119822" y="73125"/>
                </a:lnTo>
                <a:lnTo>
                  <a:pt x="120000" y="72750"/>
                </a:lnTo>
                <a:lnTo>
                  <a:pt x="120000" y="72750"/>
                </a:lnTo>
                <a:lnTo>
                  <a:pt x="120000" y="0"/>
                </a:lnTo>
                <a:lnTo>
                  <a:pt x="120000" y="0"/>
                </a:lnTo>
                <a:lnTo>
                  <a:pt x="119733" y="0"/>
                </a:lnTo>
                <a:lnTo>
                  <a:pt x="119733" y="0"/>
                </a:lnTo>
                <a:close/>
              </a:path>
            </a:pathLst>
          </a:custGeom>
          <a:solidFill>
            <a:schemeClr val="lt2">
              <a:alpha val="28627"/>
            </a:schemeClr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7" name="Shape 47"/>
          <p:cNvSpPr/>
          <p:nvPr/>
        </p:nvSpPr>
        <p:spPr>
          <a:xfrm>
            <a:off x="2619319" y="4075289"/>
            <a:ext cx="5544515" cy="850138"/>
          </a:xfrm>
          <a:custGeom>
            <a:pathLst>
              <a:path extrusionOk="0" h="120000" w="120000">
                <a:moveTo>
                  <a:pt x="120000" y="112440"/>
                </a:moveTo>
                <a:lnTo>
                  <a:pt x="120000" y="112440"/>
                </a:lnTo>
                <a:lnTo>
                  <a:pt x="117377" y="110236"/>
                </a:lnTo>
                <a:lnTo>
                  <a:pt x="114662" y="108031"/>
                </a:lnTo>
                <a:lnTo>
                  <a:pt x="109003" y="102677"/>
                </a:lnTo>
                <a:lnTo>
                  <a:pt x="103021" y="96062"/>
                </a:lnTo>
                <a:lnTo>
                  <a:pt x="96717" y="88818"/>
                </a:lnTo>
                <a:lnTo>
                  <a:pt x="90046" y="80000"/>
                </a:lnTo>
                <a:lnTo>
                  <a:pt x="83006" y="70236"/>
                </a:lnTo>
                <a:lnTo>
                  <a:pt x="75598" y="58897"/>
                </a:lnTo>
                <a:lnTo>
                  <a:pt x="67776" y="46614"/>
                </a:lnTo>
                <a:lnTo>
                  <a:pt x="67776" y="46614"/>
                </a:lnTo>
                <a:lnTo>
                  <a:pt x="64693" y="41889"/>
                </a:lnTo>
                <a:lnTo>
                  <a:pt x="61702" y="37165"/>
                </a:lnTo>
                <a:lnTo>
                  <a:pt x="58803" y="33070"/>
                </a:lnTo>
                <a:lnTo>
                  <a:pt x="55904" y="28976"/>
                </a:lnTo>
                <a:lnTo>
                  <a:pt x="53098" y="25511"/>
                </a:lnTo>
                <a:lnTo>
                  <a:pt x="50383" y="22047"/>
                </a:lnTo>
                <a:lnTo>
                  <a:pt x="47714" y="18897"/>
                </a:lnTo>
                <a:lnTo>
                  <a:pt x="45092" y="16062"/>
                </a:lnTo>
                <a:lnTo>
                  <a:pt x="42561" y="13543"/>
                </a:lnTo>
                <a:lnTo>
                  <a:pt x="40030" y="11338"/>
                </a:lnTo>
                <a:lnTo>
                  <a:pt x="35245" y="7244"/>
                </a:lnTo>
                <a:lnTo>
                  <a:pt x="30690" y="4409"/>
                </a:lnTo>
                <a:lnTo>
                  <a:pt x="26411" y="2204"/>
                </a:lnTo>
                <a:lnTo>
                  <a:pt x="22315" y="629"/>
                </a:lnTo>
                <a:lnTo>
                  <a:pt x="18450" y="0"/>
                </a:lnTo>
                <a:lnTo>
                  <a:pt x="14815" y="0"/>
                </a:lnTo>
                <a:lnTo>
                  <a:pt x="11411" y="629"/>
                </a:lnTo>
                <a:lnTo>
                  <a:pt x="8236" y="1574"/>
                </a:lnTo>
                <a:lnTo>
                  <a:pt x="5291" y="3149"/>
                </a:lnTo>
                <a:lnTo>
                  <a:pt x="2530" y="5039"/>
                </a:lnTo>
                <a:lnTo>
                  <a:pt x="0" y="7559"/>
                </a:lnTo>
                <a:lnTo>
                  <a:pt x="0" y="7559"/>
                </a:lnTo>
                <a:lnTo>
                  <a:pt x="3542" y="10393"/>
                </a:lnTo>
                <a:lnTo>
                  <a:pt x="7223" y="13543"/>
                </a:lnTo>
                <a:lnTo>
                  <a:pt x="11042" y="17637"/>
                </a:lnTo>
                <a:lnTo>
                  <a:pt x="15000" y="22047"/>
                </a:lnTo>
                <a:lnTo>
                  <a:pt x="19095" y="27401"/>
                </a:lnTo>
                <a:lnTo>
                  <a:pt x="23328" y="33070"/>
                </a:lnTo>
                <a:lnTo>
                  <a:pt x="27745" y="39370"/>
                </a:lnTo>
                <a:lnTo>
                  <a:pt x="32254" y="46614"/>
                </a:lnTo>
                <a:lnTo>
                  <a:pt x="32254" y="46614"/>
                </a:lnTo>
                <a:lnTo>
                  <a:pt x="40398" y="59527"/>
                </a:lnTo>
                <a:lnTo>
                  <a:pt x="48128" y="70866"/>
                </a:lnTo>
                <a:lnTo>
                  <a:pt x="55398" y="81259"/>
                </a:lnTo>
                <a:lnTo>
                  <a:pt x="58941" y="85669"/>
                </a:lnTo>
                <a:lnTo>
                  <a:pt x="62300" y="90078"/>
                </a:lnTo>
                <a:lnTo>
                  <a:pt x="65613" y="94173"/>
                </a:lnTo>
                <a:lnTo>
                  <a:pt x="68834" y="97637"/>
                </a:lnTo>
                <a:lnTo>
                  <a:pt x="71963" y="101102"/>
                </a:lnTo>
                <a:lnTo>
                  <a:pt x="75000" y="104251"/>
                </a:lnTo>
                <a:lnTo>
                  <a:pt x="77944" y="106771"/>
                </a:lnTo>
                <a:lnTo>
                  <a:pt x="80797" y="109291"/>
                </a:lnTo>
                <a:lnTo>
                  <a:pt x="83558" y="111496"/>
                </a:lnTo>
                <a:lnTo>
                  <a:pt x="86273" y="113700"/>
                </a:lnTo>
                <a:lnTo>
                  <a:pt x="88895" y="115275"/>
                </a:lnTo>
                <a:lnTo>
                  <a:pt x="91426" y="116535"/>
                </a:lnTo>
                <a:lnTo>
                  <a:pt x="93865" y="117795"/>
                </a:lnTo>
                <a:lnTo>
                  <a:pt x="96257" y="118740"/>
                </a:lnTo>
                <a:lnTo>
                  <a:pt x="98604" y="119370"/>
                </a:lnTo>
                <a:lnTo>
                  <a:pt x="100858" y="120000"/>
                </a:lnTo>
                <a:lnTo>
                  <a:pt x="103021" y="120000"/>
                </a:lnTo>
                <a:lnTo>
                  <a:pt x="105138" y="120000"/>
                </a:lnTo>
                <a:lnTo>
                  <a:pt x="107208" y="119685"/>
                </a:lnTo>
                <a:lnTo>
                  <a:pt x="109187" y="119370"/>
                </a:lnTo>
                <a:lnTo>
                  <a:pt x="111119" y="118740"/>
                </a:lnTo>
                <a:lnTo>
                  <a:pt x="113006" y="117795"/>
                </a:lnTo>
                <a:lnTo>
                  <a:pt x="114846" y="116535"/>
                </a:lnTo>
                <a:lnTo>
                  <a:pt x="116595" y="115275"/>
                </a:lnTo>
                <a:lnTo>
                  <a:pt x="118343" y="114015"/>
                </a:lnTo>
                <a:lnTo>
                  <a:pt x="120000" y="112440"/>
                </a:lnTo>
                <a:lnTo>
                  <a:pt x="120000" y="112440"/>
                </a:lnTo>
                <a:close/>
              </a:path>
            </a:pathLst>
          </a:custGeom>
          <a:solidFill>
            <a:schemeClr val="lt2">
              <a:alpha val="40000"/>
            </a:schemeClr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8" name="Shape 48"/>
          <p:cNvSpPr/>
          <p:nvPr/>
        </p:nvSpPr>
        <p:spPr>
          <a:xfrm>
            <a:off x="2828727" y="4087562"/>
            <a:ext cx="5467979" cy="774272"/>
          </a:xfrm>
          <a:custGeom>
            <a:pathLst>
              <a:path extrusionOk="0" h="120000" w="120000">
                <a:moveTo>
                  <a:pt x="0" y="12103"/>
                </a:moveTo>
                <a:lnTo>
                  <a:pt x="0" y="12103"/>
                </a:lnTo>
                <a:lnTo>
                  <a:pt x="419" y="11412"/>
                </a:lnTo>
                <a:lnTo>
                  <a:pt x="1679" y="9682"/>
                </a:lnTo>
                <a:lnTo>
                  <a:pt x="3825" y="7262"/>
                </a:lnTo>
                <a:lnTo>
                  <a:pt x="5225" y="5878"/>
                </a:lnTo>
                <a:lnTo>
                  <a:pt x="6858" y="4495"/>
                </a:lnTo>
                <a:lnTo>
                  <a:pt x="8678" y="3458"/>
                </a:lnTo>
                <a:lnTo>
                  <a:pt x="10777" y="2420"/>
                </a:lnTo>
                <a:lnTo>
                  <a:pt x="13063" y="1383"/>
                </a:lnTo>
                <a:lnTo>
                  <a:pt x="15629" y="691"/>
                </a:lnTo>
                <a:lnTo>
                  <a:pt x="18429" y="345"/>
                </a:lnTo>
                <a:lnTo>
                  <a:pt x="21461" y="0"/>
                </a:lnTo>
                <a:lnTo>
                  <a:pt x="24727" y="345"/>
                </a:lnTo>
                <a:lnTo>
                  <a:pt x="28227" y="1037"/>
                </a:lnTo>
                <a:lnTo>
                  <a:pt x="32006" y="2420"/>
                </a:lnTo>
                <a:lnTo>
                  <a:pt x="36018" y="4149"/>
                </a:lnTo>
                <a:lnTo>
                  <a:pt x="40264" y="6916"/>
                </a:lnTo>
                <a:lnTo>
                  <a:pt x="44790" y="10028"/>
                </a:lnTo>
                <a:lnTo>
                  <a:pt x="49595" y="13832"/>
                </a:lnTo>
                <a:lnTo>
                  <a:pt x="54634" y="18328"/>
                </a:lnTo>
                <a:lnTo>
                  <a:pt x="59953" y="23861"/>
                </a:lnTo>
                <a:lnTo>
                  <a:pt x="65505" y="30086"/>
                </a:lnTo>
                <a:lnTo>
                  <a:pt x="71337" y="37348"/>
                </a:lnTo>
                <a:lnTo>
                  <a:pt x="77449" y="45994"/>
                </a:lnTo>
                <a:lnTo>
                  <a:pt x="83841" y="55331"/>
                </a:lnTo>
                <a:lnTo>
                  <a:pt x="90513" y="65706"/>
                </a:lnTo>
                <a:lnTo>
                  <a:pt x="97465" y="77463"/>
                </a:lnTo>
                <a:lnTo>
                  <a:pt x="104696" y="90259"/>
                </a:lnTo>
                <a:lnTo>
                  <a:pt x="112208" y="104438"/>
                </a:lnTo>
                <a:lnTo>
                  <a:pt x="120000" y="120000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9" name="Shape 49"/>
          <p:cNvSpPr/>
          <p:nvPr/>
        </p:nvSpPr>
        <p:spPr>
          <a:xfrm>
            <a:off x="5609489" y="4074173"/>
            <a:ext cx="3307999" cy="651548"/>
          </a:xfrm>
          <a:custGeom>
            <a:pathLst>
              <a:path extrusionOk="0" h="120000" w="120000">
                <a:moveTo>
                  <a:pt x="0" y="119999"/>
                </a:moveTo>
                <a:lnTo>
                  <a:pt x="0" y="119999"/>
                </a:lnTo>
                <a:lnTo>
                  <a:pt x="3470" y="115068"/>
                </a:lnTo>
                <a:lnTo>
                  <a:pt x="12956" y="102328"/>
                </a:lnTo>
                <a:lnTo>
                  <a:pt x="19511" y="93698"/>
                </a:lnTo>
                <a:lnTo>
                  <a:pt x="27069" y="84246"/>
                </a:lnTo>
                <a:lnTo>
                  <a:pt x="35475" y="73972"/>
                </a:lnTo>
                <a:lnTo>
                  <a:pt x="44498" y="62876"/>
                </a:lnTo>
                <a:lnTo>
                  <a:pt x="54061" y="52191"/>
                </a:lnTo>
                <a:lnTo>
                  <a:pt x="63856" y="41506"/>
                </a:lnTo>
                <a:lnTo>
                  <a:pt x="73881" y="31643"/>
                </a:lnTo>
                <a:lnTo>
                  <a:pt x="83830" y="22191"/>
                </a:lnTo>
                <a:lnTo>
                  <a:pt x="88766" y="18082"/>
                </a:lnTo>
                <a:lnTo>
                  <a:pt x="93547" y="13972"/>
                </a:lnTo>
                <a:lnTo>
                  <a:pt x="98329" y="10684"/>
                </a:lnTo>
                <a:lnTo>
                  <a:pt x="102956" y="7397"/>
                </a:lnTo>
                <a:lnTo>
                  <a:pt x="107506" y="4931"/>
                </a:lnTo>
                <a:lnTo>
                  <a:pt x="111825" y="2876"/>
                </a:lnTo>
                <a:lnTo>
                  <a:pt x="115989" y="1232"/>
                </a:lnTo>
                <a:lnTo>
                  <a:pt x="120000" y="0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0" name="Shape 50"/>
          <p:cNvSpPr/>
          <p:nvPr/>
        </p:nvSpPr>
        <p:spPr>
          <a:xfrm>
            <a:off x="211664" y="4058555"/>
            <a:ext cx="8723376" cy="1329874"/>
          </a:xfrm>
          <a:custGeom>
            <a:pathLst>
              <a:path extrusionOk="0" h="120000" w="120000">
                <a:moveTo>
                  <a:pt x="119941" y="51543"/>
                </a:moveTo>
                <a:lnTo>
                  <a:pt x="119941" y="51543"/>
                </a:lnTo>
                <a:lnTo>
                  <a:pt x="118828" y="54563"/>
                </a:lnTo>
                <a:lnTo>
                  <a:pt x="117715" y="57382"/>
                </a:lnTo>
                <a:lnTo>
                  <a:pt x="116544" y="60000"/>
                </a:lnTo>
                <a:lnTo>
                  <a:pt x="115344" y="62416"/>
                </a:lnTo>
                <a:lnTo>
                  <a:pt x="114114" y="64832"/>
                </a:lnTo>
                <a:lnTo>
                  <a:pt x="112825" y="67046"/>
                </a:lnTo>
                <a:lnTo>
                  <a:pt x="111508" y="68859"/>
                </a:lnTo>
                <a:lnTo>
                  <a:pt x="110131" y="70671"/>
                </a:lnTo>
                <a:lnTo>
                  <a:pt x="108696" y="72281"/>
                </a:lnTo>
                <a:lnTo>
                  <a:pt x="107203" y="73489"/>
                </a:lnTo>
                <a:lnTo>
                  <a:pt x="105651" y="74697"/>
                </a:lnTo>
                <a:lnTo>
                  <a:pt x="104040" y="75503"/>
                </a:lnTo>
                <a:lnTo>
                  <a:pt x="102371" y="76308"/>
                </a:lnTo>
                <a:lnTo>
                  <a:pt x="100614" y="76711"/>
                </a:lnTo>
                <a:lnTo>
                  <a:pt x="98799" y="76711"/>
                </a:lnTo>
                <a:lnTo>
                  <a:pt x="96896" y="76510"/>
                </a:lnTo>
                <a:lnTo>
                  <a:pt x="94904" y="76107"/>
                </a:lnTo>
                <a:lnTo>
                  <a:pt x="92855" y="75503"/>
                </a:lnTo>
                <a:lnTo>
                  <a:pt x="90717" y="74496"/>
                </a:lnTo>
                <a:lnTo>
                  <a:pt x="88462" y="73087"/>
                </a:lnTo>
                <a:lnTo>
                  <a:pt x="86120" y="71476"/>
                </a:lnTo>
                <a:lnTo>
                  <a:pt x="83689" y="69463"/>
                </a:lnTo>
                <a:lnTo>
                  <a:pt x="81171" y="67248"/>
                </a:lnTo>
                <a:lnTo>
                  <a:pt x="78535" y="64630"/>
                </a:lnTo>
                <a:lnTo>
                  <a:pt x="75783" y="61610"/>
                </a:lnTo>
                <a:lnTo>
                  <a:pt x="72942" y="58187"/>
                </a:lnTo>
                <a:lnTo>
                  <a:pt x="69956" y="54362"/>
                </a:lnTo>
                <a:lnTo>
                  <a:pt x="66881" y="50335"/>
                </a:lnTo>
                <a:lnTo>
                  <a:pt x="63660" y="45704"/>
                </a:lnTo>
                <a:lnTo>
                  <a:pt x="60351" y="40872"/>
                </a:lnTo>
                <a:lnTo>
                  <a:pt x="56896" y="35637"/>
                </a:lnTo>
                <a:lnTo>
                  <a:pt x="53294" y="29798"/>
                </a:lnTo>
                <a:lnTo>
                  <a:pt x="53294" y="29798"/>
                </a:lnTo>
                <a:lnTo>
                  <a:pt x="49721" y="24161"/>
                </a:lnTo>
                <a:lnTo>
                  <a:pt x="46266" y="19328"/>
                </a:lnTo>
                <a:lnTo>
                  <a:pt x="42957" y="14899"/>
                </a:lnTo>
                <a:lnTo>
                  <a:pt x="39795" y="11275"/>
                </a:lnTo>
                <a:lnTo>
                  <a:pt x="36778" y="8255"/>
                </a:lnTo>
                <a:lnTo>
                  <a:pt x="33879" y="5637"/>
                </a:lnTo>
                <a:lnTo>
                  <a:pt x="31127" y="3624"/>
                </a:lnTo>
                <a:lnTo>
                  <a:pt x="28521" y="2013"/>
                </a:lnTo>
                <a:lnTo>
                  <a:pt x="26002" y="1006"/>
                </a:lnTo>
                <a:lnTo>
                  <a:pt x="23660" y="201"/>
                </a:lnTo>
                <a:lnTo>
                  <a:pt x="21405" y="0"/>
                </a:lnTo>
                <a:lnTo>
                  <a:pt x="19297" y="0"/>
                </a:lnTo>
                <a:lnTo>
                  <a:pt x="17306" y="402"/>
                </a:lnTo>
                <a:lnTo>
                  <a:pt x="15431" y="1006"/>
                </a:lnTo>
                <a:lnTo>
                  <a:pt x="13674" y="2013"/>
                </a:lnTo>
                <a:lnTo>
                  <a:pt x="12035" y="3020"/>
                </a:lnTo>
                <a:lnTo>
                  <a:pt x="10483" y="4429"/>
                </a:lnTo>
                <a:lnTo>
                  <a:pt x="9077" y="5838"/>
                </a:lnTo>
                <a:lnTo>
                  <a:pt x="7759" y="7449"/>
                </a:lnTo>
                <a:lnTo>
                  <a:pt x="6588" y="9261"/>
                </a:lnTo>
                <a:lnTo>
                  <a:pt x="5475" y="10872"/>
                </a:lnTo>
                <a:lnTo>
                  <a:pt x="4509" y="12684"/>
                </a:lnTo>
                <a:lnTo>
                  <a:pt x="3631" y="14496"/>
                </a:lnTo>
                <a:lnTo>
                  <a:pt x="2840" y="16107"/>
                </a:lnTo>
                <a:lnTo>
                  <a:pt x="2166" y="17718"/>
                </a:lnTo>
                <a:lnTo>
                  <a:pt x="1581" y="19328"/>
                </a:lnTo>
                <a:lnTo>
                  <a:pt x="702" y="21744"/>
                </a:lnTo>
                <a:lnTo>
                  <a:pt x="175" y="23557"/>
                </a:lnTo>
                <a:lnTo>
                  <a:pt x="0" y="24161"/>
                </a:lnTo>
                <a:lnTo>
                  <a:pt x="0" y="120000"/>
                </a:lnTo>
                <a:lnTo>
                  <a:pt x="119941" y="120000"/>
                </a:lnTo>
                <a:lnTo>
                  <a:pt x="119941" y="120000"/>
                </a:lnTo>
                <a:lnTo>
                  <a:pt x="120000" y="119395"/>
                </a:lnTo>
                <a:lnTo>
                  <a:pt x="120000" y="119395"/>
                </a:lnTo>
                <a:lnTo>
                  <a:pt x="120000" y="51342"/>
                </a:lnTo>
                <a:lnTo>
                  <a:pt x="120000" y="51342"/>
                </a:lnTo>
                <a:lnTo>
                  <a:pt x="119941" y="51543"/>
                </a:lnTo>
                <a:lnTo>
                  <a:pt x="119941" y="5154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1" name="Shape 51"/>
          <p:cNvSpPr txBox="1"/>
          <p:nvPr>
            <p:ph type="title"/>
          </p:nvPr>
        </p:nvSpPr>
        <p:spPr>
          <a:xfrm>
            <a:off x="690031" y="2463559"/>
            <a:ext cx="77724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FFFFFF"/>
              </a:buClr>
              <a:buFont typeface="Candara"/>
              <a:buNone/>
              <a:defRPr b="0" i="0" sz="44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1367365" y="1437448"/>
            <a:ext cx="6417733" cy="93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457200" marR="0" rtl="0" algn="l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914400" marR="0" rtl="0" algn="l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1371600" marR="0" rtl="0" algn="l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1828800" marR="0" rtl="0" algn="l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2286000" marR="0" rtl="0" algn="l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2743200" marR="0" rtl="0" algn="l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3200400" marR="0" rtl="0" algn="l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3657600" marR="0" rtl="0" algn="l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0" type="dt"/>
          </p:nvPr>
        </p:nvSpPr>
        <p:spPr>
          <a:xfrm>
            <a:off x="5163671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1" type="ftr"/>
          </p:nvPr>
        </p:nvSpPr>
        <p:spPr>
          <a:xfrm>
            <a:off x="193638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3991087" y="6250162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type="title"/>
          </p:nvPr>
        </p:nvSpPr>
        <p:spPr>
          <a:xfrm>
            <a:off x="457200" y="338328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FFFFFF"/>
              </a:buClr>
              <a:buFont typeface="Candara"/>
              <a:buNone/>
              <a:defRPr b="0" i="0" sz="44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76656" y="2678114"/>
            <a:ext cx="3822191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480"/>
              </a:spcBef>
              <a:buClr>
                <a:schemeClr val="accent1"/>
              </a:buClr>
              <a:buFont typeface="Noto Sans Symbols"/>
              <a:buNone/>
              <a:defRPr b="0" i="0" sz="2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b="1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b="1" i="0" sz="18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2286000" marR="0" rtl="0" algn="l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2743200" marR="0" rtl="0" algn="l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3200400" marR="0" rtl="0" algn="l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3657600" marR="0" rtl="0" algn="l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2" type="body"/>
          </p:nvPr>
        </p:nvSpPr>
        <p:spPr>
          <a:xfrm>
            <a:off x="677331" y="3429000"/>
            <a:ext cx="3820055" cy="26971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47320" lvl="0" marL="274320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169862" lvl="1" marL="576263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8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131762" lvl="2" marL="855663" marR="0" rtl="0" algn="l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139700" lvl="3" marL="1143000" marR="0" rtl="0" algn="l">
              <a:spcBef>
                <a:spcPts val="28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142239" lvl="4" marL="1463040" marR="0" rtl="0" algn="l">
              <a:spcBef>
                <a:spcPts val="28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132079" lvl="5" marL="1783079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134620" lvl="6" marL="2103120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137160" lvl="7" marL="2423160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127000" lvl="8" marL="2743200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3" type="body"/>
          </p:nvPr>
        </p:nvSpPr>
        <p:spPr>
          <a:xfrm>
            <a:off x="4648200" y="2678113"/>
            <a:ext cx="3822191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480"/>
              </a:spcBef>
              <a:buClr>
                <a:schemeClr val="accent1"/>
              </a:buClr>
              <a:buFont typeface="Noto Sans Symbols"/>
              <a:buNone/>
              <a:defRPr b="0" i="0" sz="2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b="1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b="1" i="0" sz="18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2286000" marR="0" rtl="0" algn="l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2743200" marR="0" rtl="0" algn="l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3200400" marR="0" rtl="0" algn="l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3657600" marR="0" rtl="0" algn="l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4" type="body"/>
          </p:nvPr>
        </p:nvSpPr>
        <p:spPr>
          <a:xfrm>
            <a:off x="4645025" y="3429000"/>
            <a:ext cx="3822191" cy="26971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47320" lvl="0" marL="274320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169862" lvl="1" marL="576263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8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131762" lvl="2" marL="855663" marR="0" rtl="0" algn="l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139700" lvl="3" marL="1143000" marR="0" rtl="0" algn="l">
              <a:spcBef>
                <a:spcPts val="28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142239" lvl="4" marL="1463040" marR="0" rtl="0" algn="l">
              <a:spcBef>
                <a:spcPts val="28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132079" lvl="5" marL="1783079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134620" lvl="6" marL="2103120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137160" lvl="7" marL="2423160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127000" lvl="8" marL="2743200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0" type="dt"/>
          </p:nvPr>
        </p:nvSpPr>
        <p:spPr>
          <a:xfrm>
            <a:off x="5163671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1" type="ftr"/>
          </p:nvPr>
        </p:nvSpPr>
        <p:spPr>
          <a:xfrm>
            <a:off x="193638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3991087" y="6250162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457200" y="338328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FFFFFF"/>
              </a:buClr>
              <a:buFont typeface="Candara"/>
              <a:buNone/>
              <a:defRPr b="0" i="0" sz="44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0" type="dt"/>
          </p:nvPr>
        </p:nvSpPr>
        <p:spPr>
          <a:xfrm>
            <a:off x="5163671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1" type="ftr"/>
          </p:nvPr>
        </p:nvSpPr>
        <p:spPr>
          <a:xfrm>
            <a:off x="193638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2" type="sldNum"/>
          </p:nvPr>
        </p:nvSpPr>
        <p:spPr>
          <a:xfrm>
            <a:off x="3991087" y="6250162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fmla="val 7136" name="adj"/>
            </a:avLst>
          </a:prstGeom>
          <a:gradFill>
            <a:gsLst>
              <a:gs pos="0">
                <a:srgbClr val="0293E0"/>
              </a:gs>
              <a:gs pos="90000">
                <a:srgbClr val="81D2FE"/>
              </a:gs>
              <a:gs pos="100000">
                <a:srgbClr val="81D2FE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72" name="Shape 72"/>
          <p:cNvGrpSpPr/>
          <p:nvPr/>
        </p:nvGrpSpPr>
        <p:grpSpPr>
          <a:xfrm>
            <a:off x="211664" y="714190"/>
            <a:ext cx="8723376" cy="1329874"/>
            <a:chOff x="-3905251" y="4294187"/>
            <a:chExt cx="13027839" cy="1892300"/>
          </a:xfrm>
        </p:grpSpPr>
        <p:sp>
          <p:nvSpPr>
            <p:cNvPr id="73" name="Shape 73"/>
            <p:cNvSpPr/>
            <p:nvPr/>
          </p:nvSpPr>
          <p:spPr>
            <a:xfrm>
              <a:off x="4810125" y="4500562"/>
              <a:ext cx="4295775" cy="1016000"/>
            </a:xfrm>
            <a:custGeom>
              <a:pathLst>
                <a:path extrusionOk="0" h="120000" w="120000">
                  <a:moveTo>
                    <a:pt x="119733" y="0"/>
                  </a:moveTo>
                  <a:lnTo>
                    <a:pt x="119733" y="0"/>
                  </a:lnTo>
                  <a:lnTo>
                    <a:pt x="114678" y="3375"/>
                  </a:lnTo>
                  <a:lnTo>
                    <a:pt x="109534" y="7125"/>
                  </a:lnTo>
                  <a:lnTo>
                    <a:pt x="104301" y="11250"/>
                  </a:lnTo>
                  <a:lnTo>
                    <a:pt x="98891" y="15375"/>
                  </a:lnTo>
                  <a:lnTo>
                    <a:pt x="93392" y="20250"/>
                  </a:lnTo>
                  <a:lnTo>
                    <a:pt x="87716" y="25125"/>
                  </a:lnTo>
                  <a:lnTo>
                    <a:pt x="81951" y="30750"/>
                  </a:lnTo>
                  <a:lnTo>
                    <a:pt x="76008" y="36375"/>
                  </a:lnTo>
                  <a:lnTo>
                    <a:pt x="76008" y="36375"/>
                  </a:lnTo>
                  <a:lnTo>
                    <a:pt x="65277" y="47250"/>
                  </a:lnTo>
                  <a:lnTo>
                    <a:pt x="54811" y="57000"/>
                  </a:lnTo>
                  <a:lnTo>
                    <a:pt x="44789" y="66000"/>
                  </a:lnTo>
                  <a:lnTo>
                    <a:pt x="35121" y="74625"/>
                  </a:lnTo>
                  <a:lnTo>
                    <a:pt x="25898" y="82125"/>
                  </a:lnTo>
                  <a:lnTo>
                    <a:pt x="16940" y="88875"/>
                  </a:lnTo>
                  <a:lnTo>
                    <a:pt x="8337" y="95250"/>
                  </a:lnTo>
                  <a:lnTo>
                    <a:pt x="0" y="100875"/>
                  </a:lnTo>
                  <a:lnTo>
                    <a:pt x="0" y="100875"/>
                  </a:lnTo>
                  <a:lnTo>
                    <a:pt x="5764" y="104250"/>
                  </a:lnTo>
                  <a:lnTo>
                    <a:pt x="11263" y="107250"/>
                  </a:lnTo>
                  <a:lnTo>
                    <a:pt x="16585" y="109875"/>
                  </a:lnTo>
                  <a:lnTo>
                    <a:pt x="21818" y="112125"/>
                  </a:lnTo>
                  <a:lnTo>
                    <a:pt x="26873" y="114375"/>
                  </a:lnTo>
                  <a:lnTo>
                    <a:pt x="31751" y="115875"/>
                  </a:lnTo>
                  <a:lnTo>
                    <a:pt x="36452" y="117375"/>
                  </a:lnTo>
                  <a:lnTo>
                    <a:pt x="41064" y="118500"/>
                  </a:lnTo>
                  <a:lnTo>
                    <a:pt x="45587" y="119250"/>
                  </a:lnTo>
                  <a:lnTo>
                    <a:pt x="49933" y="119625"/>
                  </a:lnTo>
                  <a:lnTo>
                    <a:pt x="54101" y="120000"/>
                  </a:lnTo>
                  <a:lnTo>
                    <a:pt x="58181" y="120000"/>
                  </a:lnTo>
                  <a:lnTo>
                    <a:pt x="62172" y="119625"/>
                  </a:lnTo>
                  <a:lnTo>
                    <a:pt x="66075" y="119250"/>
                  </a:lnTo>
                  <a:lnTo>
                    <a:pt x="69800" y="118500"/>
                  </a:lnTo>
                  <a:lnTo>
                    <a:pt x="73436" y="117375"/>
                  </a:lnTo>
                  <a:lnTo>
                    <a:pt x="76895" y="116250"/>
                  </a:lnTo>
                  <a:lnTo>
                    <a:pt x="80354" y="114750"/>
                  </a:lnTo>
                  <a:lnTo>
                    <a:pt x="83636" y="112875"/>
                  </a:lnTo>
                  <a:lnTo>
                    <a:pt x="86917" y="111000"/>
                  </a:lnTo>
                  <a:lnTo>
                    <a:pt x="90022" y="108750"/>
                  </a:lnTo>
                  <a:lnTo>
                    <a:pt x="93126" y="106500"/>
                  </a:lnTo>
                  <a:lnTo>
                    <a:pt x="96053" y="103875"/>
                  </a:lnTo>
                  <a:lnTo>
                    <a:pt x="98980" y="101250"/>
                  </a:lnTo>
                  <a:lnTo>
                    <a:pt x="101818" y="98250"/>
                  </a:lnTo>
                  <a:lnTo>
                    <a:pt x="104567" y="95250"/>
                  </a:lnTo>
                  <a:lnTo>
                    <a:pt x="107228" y="91875"/>
                  </a:lnTo>
                  <a:lnTo>
                    <a:pt x="109889" y="88500"/>
                  </a:lnTo>
                  <a:lnTo>
                    <a:pt x="114944" y="81000"/>
                  </a:lnTo>
                  <a:lnTo>
                    <a:pt x="119822" y="73125"/>
                  </a:lnTo>
                  <a:lnTo>
                    <a:pt x="119822" y="73125"/>
                  </a:lnTo>
                  <a:lnTo>
                    <a:pt x="120000" y="72750"/>
                  </a:lnTo>
                  <a:lnTo>
                    <a:pt x="120000" y="72750"/>
                  </a:lnTo>
                  <a:lnTo>
                    <a:pt x="120000" y="0"/>
                  </a:lnTo>
                  <a:lnTo>
                    <a:pt x="120000" y="0"/>
                  </a:lnTo>
                  <a:lnTo>
                    <a:pt x="119733" y="0"/>
                  </a:lnTo>
                  <a:lnTo>
                    <a:pt x="119733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74" name="Shape 74"/>
            <p:cNvSpPr/>
            <p:nvPr/>
          </p:nvSpPr>
          <p:spPr>
            <a:xfrm>
              <a:off x="-309562" y="4318000"/>
              <a:ext cx="8280401" cy="1209675"/>
            </a:xfrm>
            <a:custGeom>
              <a:pathLst>
                <a:path extrusionOk="0" h="120000" w="120000">
                  <a:moveTo>
                    <a:pt x="120000" y="112440"/>
                  </a:moveTo>
                  <a:lnTo>
                    <a:pt x="120000" y="112440"/>
                  </a:lnTo>
                  <a:lnTo>
                    <a:pt x="117377" y="110236"/>
                  </a:lnTo>
                  <a:lnTo>
                    <a:pt x="114662" y="108031"/>
                  </a:lnTo>
                  <a:lnTo>
                    <a:pt x="109003" y="102677"/>
                  </a:lnTo>
                  <a:lnTo>
                    <a:pt x="103021" y="96062"/>
                  </a:lnTo>
                  <a:lnTo>
                    <a:pt x="96717" y="88818"/>
                  </a:lnTo>
                  <a:lnTo>
                    <a:pt x="90046" y="80000"/>
                  </a:lnTo>
                  <a:lnTo>
                    <a:pt x="83006" y="70236"/>
                  </a:lnTo>
                  <a:lnTo>
                    <a:pt x="75598" y="58897"/>
                  </a:lnTo>
                  <a:lnTo>
                    <a:pt x="67776" y="46614"/>
                  </a:lnTo>
                  <a:lnTo>
                    <a:pt x="67776" y="46614"/>
                  </a:lnTo>
                  <a:lnTo>
                    <a:pt x="64693" y="41889"/>
                  </a:lnTo>
                  <a:lnTo>
                    <a:pt x="61702" y="37165"/>
                  </a:lnTo>
                  <a:lnTo>
                    <a:pt x="58803" y="33070"/>
                  </a:lnTo>
                  <a:lnTo>
                    <a:pt x="55904" y="28976"/>
                  </a:lnTo>
                  <a:lnTo>
                    <a:pt x="53098" y="25511"/>
                  </a:lnTo>
                  <a:lnTo>
                    <a:pt x="50383" y="22047"/>
                  </a:lnTo>
                  <a:lnTo>
                    <a:pt x="47714" y="18897"/>
                  </a:lnTo>
                  <a:lnTo>
                    <a:pt x="45092" y="16062"/>
                  </a:lnTo>
                  <a:lnTo>
                    <a:pt x="42561" y="13543"/>
                  </a:lnTo>
                  <a:lnTo>
                    <a:pt x="40030" y="11338"/>
                  </a:lnTo>
                  <a:lnTo>
                    <a:pt x="35245" y="7244"/>
                  </a:lnTo>
                  <a:lnTo>
                    <a:pt x="30690" y="4409"/>
                  </a:lnTo>
                  <a:lnTo>
                    <a:pt x="26411" y="2204"/>
                  </a:lnTo>
                  <a:lnTo>
                    <a:pt x="22315" y="629"/>
                  </a:lnTo>
                  <a:lnTo>
                    <a:pt x="18450" y="0"/>
                  </a:lnTo>
                  <a:lnTo>
                    <a:pt x="14815" y="0"/>
                  </a:lnTo>
                  <a:lnTo>
                    <a:pt x="11411" y="629"/>
                  </a:lnTo>
                  <a:lnTo>
                    <a:pt x="8236" y="1574"/>
                  </a:lnTo>
                  <a:lnTo>
                    <a:pt x="5291" y="3149"/>
                  </a:lnTo>
                  <a:lnTo>
                    <a:pt x="2530" y="5039"/>
                  </a:lnTo>
                  <a:lnTo>
                    <a:pt x="0" y="7559"/>
                  </a:lnTo>
                  <a:lnTo>
                    <a:pt x="0" y="7559"/>
                  </a:lnTo>
                  <a:lnTo>
                    <a:pt x="3542" y="10393"/>
                  </a:lnTo>
                  <a:lnTo>
                    <a:pt x="7223" y="13543"/>
                  </a:lnTo>
                  <a:lnTo>
                    <a:pt x="11042" y="17637"/>
                  </a:lnTo>
                  <a:lnTo>
                    <a:pt x="15000" y="22047"/>
                  </a:lnTo>
                  <a:lnTo>
                    <a:pt x="19095" y="27401"/>
                  </a:lnTo>
                  <a:lnTo>
                    <a:pt x="23328" y="33070"/>
                  </a:lnTo>
                  <a:lnTo>
                    <a:pt x="27745" y="39370"/>
                  </a:lnTo>
                  <a:lnTo>
                    <a:pt x="32254" y="46614"/>
                  </a:lnTo>
                  <a:lnTo>
                    <a:pt x="32254" y="46614"/>
                  </a:lnTo>
                  <a:lnTo>
                    <a:pt x="40398" y="59527"/>
                  </a:lnTo>
                  <a:lnTo>
                    <a:pt x="48128" y="70866"/>
                  </a:lnTo>
                  <a:lnTo>
                    <a:pt x="55398" y="81259"/>
                  </a:lnTo>
                  <a:lnTo>
                    <a:pt x="58941" y="85669"/>
                  </a:lnTo>
                  <a:lnTo>
                    <a:pt x="62300" y="90078"/>
                  </a:lnTo>
                  <a:lnTo>
                    <a:pt x="65613" y="94173"/>
                  </a:lnTo>
                  <a:lnTo>
                    <a:pt x="68834" y="97637"/>
                  </a:lnTo>
                  <a:lnTo>
                    <a:pt x="71963" y="101102"/>
                  </a:lnTo>
                  <a:lnTo>
                    <a:pt x="75000" y="104251"/>
                  </a:lnTo>
                  <a:lnTo>
                    <a:pt x="77944" y="106771"/>
                  </a:lnTo>
                  <a:lnTo>
                    <a:pt x="80797" y="109291"/>
                  </a:lnTo>
                  <a:lnTo>
                    <a:pt x="83558" y="111496"/>
                  </a:lnTo>
                  <a:lnTo>
                    <a:pt x="86273" y="113700"/>
                  </a:lnTo>
                  <a:lnTo>
                    <a:pt x="88895" y="115275"/>
                  </a:lnTo>
                  <a:lnTo>
                    <a:pt x="91426" y="116535"/>
                  </a:lnTo>
                  <a:lnTo>
                    <a:pt x="93865" y="117795"/>
                  </a:lnTo>
                  <a:lnTo>
                    <a:pt x="96257" y="118740"/>
                  </a:lnTo>
                  <a:lnTo>
                    <a:pt x="98604" y="119370"/>
                  </a:lnTo>
                  <a:lnTo>
                    <a:pt x="100858" y="120000"/>
                  </a:lnTo>
                  <a:lnTo>
                    <a:pt x="103021" y="120000"/>
                  </a:lnTo>
                  <a:lnTo>
                    <a:pt x="105138" y="120000"/>
                  </a:lnTo>
                  <a:lnTo>
                    <a:pt x="107208" y="119685"/>
                  </a:lnTo>
                  <a:lnTo>
                    <a:pt x="109187" y="119370"/>
                  </a:lnTo>
                  <a:lnTo>
                    <a:pt x="111119" y="118740"/>
                  </a:lnTo>
                  <a:lnTo>
                    <a:pt x="113006" y="117795"/>
                  </a:lnTo>
                  <a:lnTo>
                    <a:pt x="114846" y="116535"/>
                  </a:lnTo>
                  <a:lnTo>
                    <a:pt x="116595" y="115275"/>
                  </a:lnTo>
                  <a:lnTo>
                    <a:pt x="118343" y="114015"/>
                  </a:lnTo>
                  <a:lnTo>
                    <a:pt x="120000" y="112440"/>
                  </a:lnTo>
                  <a:lnTo>
                    <a:pt x="120000" y="112440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75" name="Shape 75"/>
            <p:cNvSpPr/>
            <p:nvPr/>
          </p:nvSpPr>
          <p:spPr>
            <a:xfrm>
              <a:off x="3175" y="4335462"/>
              <a:ext cx="8166099" cy="1101725"/>
            </a:xfrm>
            <a:custGeom>
              <a:pathLst>
                <a:path extrusionOk="0" h="120000" w="120000">
                  <a:moveTo>
                    <a:pt x="0" y="12103"/>
                  </a:moveTo>
                  <a:lnTo>
                    <a:pt x="0" y="12103"/>
                  </a:lnTo>
                  <a:lnTo>
                    <a:pt x="419" y="11412"/>
                  </a:lnTo>
                  <a:lnTo>
                    <a:pt x="1679" y="9682"/>
                  </a:lnTo>
                  <a:lnTo>
                    <a:pt x="3825" y="7262"/>
                  </a:lnTo>
                  <a:lnTo>
                    <a:pt x="5225" y="5878"/>
                  </a:lnTo>
                  <a:lnTo>
                    <a:pt x="6858" y="4495"/>
                  </a:lnTo>
                  <a:lnTo>
                    <a:pt x="8678" y="3458"/>
                  </a:lnTo>
                  <a:lnTo>
                    <a:pt x="10777" y="2420"/>
                  </a:lnTo>
                  <a:lnTo>
                    <a:pt x="13063" y="1383"/>
                  </a:lnTo>
                  <a:lnTo>
                    <a:pt x="15629" y="691"/>
                  </a:lnTo>
                  <a:lnTo>
                    <a:pt x="18429" y="345"/>
                  </a:lnTo>
                  <a:lnTo>
                    <a:pt x="21461" y="0"/>
                  </a:lnTo>
                  <a:lnTo>
                    <a:pt x="24727" y="345"/>
                  </a:lnTo>
                  <a:lnTo>
                    <a:pt x="28227" y="1037"/>
                  </a:lnTo>
                  <a:lnTo>
                    <a:pt x="32006" y="2420"/>
                  </a:lnTo>
                  <a:lnTo>
                    <a:pt x="36018" y="4149"/>
                  </a:lnTo>
                  <a:lnTo>
                    <a:pt x="40264" y="6916"/>
                  </a:lnTo>
                  <a:lnTo>
                    <a:pt x="44790" y="10028"/>
                  </a:lnTo>
                  <a:lnTo>
                    <a:pt x="49595" y="13832"/>
                  </a:lnTo>
                  <a:lnTo>
                    <a:pt x="54634" y="18328"/>
                  </a:lnTo>
                  <a:lnTo>
                    <a:pt x="59953" y="23861"/>
                  </a:lnTo>
                  <a:lnTo>
                    <a:pt x="65505" y="30086"/>
                  </a:lnTo>
                  <a:lnTo>
                    <a:pt x="71337" y="37348"/>
                  </a:lnTo>
                  <a:lnTo>
                    <a:pt x="77449" y="45994"/>
                  </a:lnTo>
                  <a:lnTo>
                    <a:pt x="83841" y="55331"/>
                  </a:lnTo>
                  <a:lnTo>
                    <a:pt x="90513" y="65706"/>
                  </a:lnTo>
                  <a:lnTo>
                    <a:pt x="97465" y="77463"/>
                  </a:lnTo>
                  <a:lnTo>
                    <a:pt x="104696" y="90259"/>
                  </a:lnTo>
                  <a:lnTo>
                    <a:pt x="112208" y="104438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76" name="Shape 76"/>
            <p:cNvSpPr/>
            <p:nvPr/>
          </p:nvSpPr>
          <p:spPr>
            <a:xfrm>
              <a:off x="4156075" y="4316412"/>
              <a:ext cx="4940299" cy="927100"/>
            </a:xfrm>
            <a:custGeom>
              <a:pathLst>
                <a:path extrusionOk="0" h="120000" w="120000">
                  <a:moveTo>
                    <a:pt x="0" y="119999"/>
                  </a:moveTo>
                  <a:lnTo>
                    <a:pt x="0" y="119999"/>
                  </a:lnTo>
                  <a:lnTo>
                    <a:pt x="3470" y="115068"/>
                  </a:lnTo>
                  <a:lnTo>
                    <a:pt x="12956" y="102328"/>
                  </a:lnTo>
                  <a:lnTo>
                    <a:pt x="19511" y="93698"/>
                  </a:lnTo>
                  <a:lnTo>
                    <a:pt x="27069" y="84246"/>
                  </a:lnTo>
                  <a:lnTo>
                    <a:pt x="35475" y="73972"/>
                  </a:lnTo>
                  <a:lnTo>
                    <a:pt x="44498" y="62876"/>
                  </a:lnTo>
                  <a:lnTo>
                    <a:pt x="54061" y="52191"/>
                  </a:lnTo>
                  <a:lnTo>
                    <a:pt x="63856" y="41506"/>
                  </a:lnTo>
                  <a:lnTo>
                    <a:pt x="73881" y="31643"/>
                  </a:lnTo>
                  <a:lnTo>
                    <a:pt x="83830" y="22191"/>
                  </a:lnTo>
                  <a:lnTo>
                    <a:pt x="88766" y="18082"/>
                  </a:lnTo>
                  <a:lnTo>
                    <a:pt x="93547" y="13972"/>
                  </a:lnTo>
                  <a:lnTo>
                    <a:pt x="98329" y="10684"/>
                  </a:lnTo>
                  <a:lnTo>
                    <a:pt x="102956" y="7397"/>
                  </a:lnTo>
                  <a:lnTo>
                    <a:pt x="107506" y="4931"/>
                  </a:lnTo>
                  <a:lnTo>
                    <a:pt x="111825" y="2876"/>
                  </a:lnTo>
                  <a:lnTo>
                    <a:pt x="115989" y="1232"/>
                  </a:lnTo>
                  <a:lnTo>
                    <a:pt x="120000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77" name="Shape 77"/>
            <p:cNvSpPr/>
            <p:nvPr/>
          </p:nvSpPr>
          <p:spPr>
            <a:xfrm>
              <a:off x="-3905251" y="4294187"/>
              <a:ext cx="13027839" cy="1892300"/>
            </a:xfrm>
            <a:custGeom>
              <a:pathLst>
                <a:path extrusionOk="0" h="120000" w="120000">
                  <a:moveTo>
                    <a:pt x="119941" y="51543"/>
                  </a:moveTo>
                  <a:lnTo>
                    <a:pt x="119941" y="51543"/>
                  </a:lnTo>
                  <a:lnTo>
                    <a:pt x="118828" y="54563"/>
                  </a:lnTo>
                  <a:lnTo>
                    <a:pt x="117715" y="57382"/>
                  </a:lnTo>
                  <a:lnTo>
                    <a:pt x="116544" y="60000"/>
                  </a:lnTo>
                  <a:lnTo>
                    <a:pt x="115344" y="62416"/>
                  </a:lnTo>
                  <a:lnTo>
                    <a:pt x="114114" y="64832"/>
                  </a:lnTo>
                  <a:lnTo>
                    <a:pt x="112825" y="67046"/>
                  </a:lnTo>
                  <a:lnTo>
                    <a:pt x="111508" y="68859"/>
                  </a:lnTo>
                  <a:lnTo>
                    <a:pt x="110131" y="70671"/>
                  </a:lnTo>
                  <a:lnTo>
                    <a:pt x="108696" y="72281"/>
                  </a:lnTo>
                  <a:lnTo>
                    <a:pt x="107203" y="73489"/>
                  </a:lnTo>
                  <a:lnTo>
                    <a:pt x="105651" y="74697"/>
                  </a:lnTo>
                  <a:lnTo>
                    <a:pt x="104040" y="75503"/>
                  </a:lnTo>
                  <a:lnTo>
                    <a:pt x="102371" y="76308"/>
                  </a:lnTo>
                  <a:lnTo>
                    <a:pt x="100614" y="76711"/>
                  </a:lnTo>
                  <a:lnTo>
                    <a:pt x="98799" y="76711"/>
                  </a:lnTo>
                  <a:lnTo>
                    <a:pt x="96896" y="76510"/>
                  </a:lnTo>
                  <a:lnTo>
                    <a:pt x="94904" y="76107"/>
                  </a:lnTo>
                  <a:lnTo>
                    <a:pt x="92855" y="75503"/>
                  </a:lnTo>
                  <a:lnTo>
                    <a:pt x="90717" y="74496"/>
                  </a:lnTo>
                  <a:lnTo>
                    <a:pt x="88462" y="73087"/>
                  </a:lnTo>
                  <a:lnTo>
                    <a:pt x="86120" y="71476"/>
                  </a:lnTo>
                  <a:lnTo>
                    <a:pt x="83689" y="69463"/>
                  </a:lnTo>
                  <a:lnTo>
                    <a:pt x="81171" y="67248"/>
                  </a:lnTo>
                  <a:lnTo>
                    <a:pt x="78535" y="64630"/>
                  </a:lnTo>
                  <a:lnTo>
                    <a:pt x="75783" y="61610"/>
                  </a:lnTo>
                  <a:lnTo>
                    <a:pt x="72942" y="58187"/>
                  </a:lnTo>
                  <a:lnTo>
                    <a:pt x="69956" y="54362"/>
                  </a:lnTo>
                  <a:lnTo>
                    <a:pt x="66881" y="50335"/>
                  </a:lnTo>
                  <a:lnTo>
                    <a:pt x="63660" y="45704"/>
                  </a:lnTo>
                  <a:lnTo>
                    <a:pt x="60351" y="40872"/>
                  </a:lnTo>
                  <a:lnTo>
                    <a:pt x="56896" y="35637"/>
                  </a:lnTo>
                  <a:lnTo>
                    <a:pt x="53294" y="29798"/>
                  </a:lnTo>
                  <a:lnTo>
                    <a:pt x="53294" y="29798"/>
                  </a:lnTo>
                  <a:lnTo>
                    <a:pt x="49721" y="24161"/>
                  </a:lnTo>
                  <a:lnTo>
                    <a:pt x="46266" y="19328"/>
                  </a:lnTo>
                  <a:lnTo>
                    <a:pt x="42957" y="14899"/>
                  </a:lnTo>
                  <a:lnTo>
                    <a:pt x="39795" y="11275"/>
                  </a:lnTo>
                  <a:lnTo>
                    <a:pt x="36778" y="8255"/>
                  </a:lnTo>
                  <a:lnTo>
                    <a:pt x="33879" y="5637"/>
                  </a:lnTo>
                  <a:lnTo>
                    <a:pt x="31127" y="3624"/>
                  </a:lnTo>
                  <a:lnTo>
                    <a:pt x="28521" y="2013"/>
                  </a:lnTo>
                  <a:lnTo>
                    <a:pt x="26002" y="1006"/>
                  </a:lnTo>
                  <a:lnTo>
                    <a:pt x="23660" y="201"/>
                  </a:lnTo>
                  <a:lnTo>
                    <a:pt x="21405" y="0"/>
                  </a:lnTo>
                  <a:lnTo>
                    <a:pt x="19297" y="0"/>
                  </a:lnTo>
                  <a:lnTo>
                    <a:pt x="17306" y="402"/>
                  </a:lnTo>
                  <a:lnTo>
                    <a:pt x="15431" y="1006"/>
                  </a:lnTo>
                  <a:lnTo>
                    <a:pt x="13674" y="2013"/>
                  </a:lnTo>
                  <a:lnTo>
                    <a:pt x="12035" y="3020"/>
                  </a:lnTo>
                  <a:lnTo>
                    <a:pt x="10483" y="4429"/>
                  </a:lnTo>
                  <a:lnTo>
                    <a:pt x="9077" y="5838"/>
                  </a:lnTo>
                  <a:lnTo>
                    <a:pt x="7759" y="7449"/>
                  </a:lnTo>
                  <a:lnTo>
                    <a:pt x="6588" y="9261"/>
                  </a:lnTo>
                  <a:lnTo>
                    <a:pt x="5475" y="10872"/>
                  </a:lnTo>
                  <a:lnTo>
                    <a:pt x="4509" y="12684"/>
                  </a:lnTo>
                  <a:lnTo>
                    <a:pt x="3631" y="14496"/>
                  </a:lnTo>
                  <a:lnTo>
                    <a:pt x="2840" y="16107"/>
                  </a:lnTo>
                  <a:lnTo>
                    <a:pt x="2166" y="17718"/>
                  </a:lnTo>
                  <a:lnTo>
                    <a:pt x="1581" y="19328"/>
                  </a:lnTo>
                  <a:lnTo>
                    <a:pt x="702" y="21744"/>
                  </a:lnTo>
                  <a:lnTo>
                    <a:pt x="175" y="23557"/>
                  </a:lnTo>
                  <a:lnTo>
                    <a:pt x="0" y="24161"/>
                  </a:lnTo>
                  <a:lnTo>
                    <a:pt x="0" y="120000"/>
                  </a:lnTo>
                  <a:lnTo>
                    <a:pt x="119941" y="120000"/>
                  </a:lnTo>
                  <a:lnTo>
                    <a:pt x="119941" y="120000"/>
                  </a:lnTo>
                  <a:lnTo>
                    <a:pt x="120000" y="119395"/>
                  </a:lnTo>
                  <a:lnTo>
                    <a:pt x="120000" y="119395"/>
                  </a:lnTo>
                  <a:lnTo>
                    <a:pt x="120000" y="51342"/>
                  </a:lnTo>
                  <a:lnTo>
                    <a:pt x="120000" y="51342"/>
                  </a:lnTo>
                  <a:lnTo>
                    <a:pt x="119941" y="51543"/>
                  </a:lnTo>
                  <a:lnTo>
                    <a:pt x="119941" y="515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78" name="Shape 78"/>
          <p:cNvSpPr txBox="1"/>
          <p:nvPr>
            <p:ph idx="10" type="dt"/>
          </p:nvPr>
        </p:nvSpPr>
        <p:spPr>
          <a:xfrm>
            <a:off x="5163671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1" type="ftr"/>
          </p:nvPr>
        </p:nvSpPr>
        <p:spPr>
          <a:xfrm>
            <a:off x="193638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2" type="sldNum"/>
          </p:nvPr>
        </p:nvSpPr>
        <p:spPr>
          <a:xfrm>
            <a:off x="3991087" y="6250162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fmla="val 7136" name="adj"/>
            </a:avLst>
          </a:prstGeom>
          <a:gradFill>
            <a:gsLst>
              <a:gs pos="0">
                <a:srgbClr val="0293E0"/>
              </a:gs>
              <a:gs pos="90000">
                <a:srgbClr val="81D2FE"/>
              </a:gs>
              <a:gs pos="100000">
                <a:srgbClr val="81D2FE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83" name="Shape 83"/>
          <p:cNvSpPr txBox="1"/>
          <p:nvPr>
            <p:ph idx="10" type="dt"/>
          </p:nvPr>
        </p:nvSpPr>
        <p:spPr>
          <a:xfrm>
            <a:off x="5163671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1" type="ftr"/>
          </p:nvPr>
        </p:nvSpPr>
        <p:spPr>
          <a:xfrm>
            <a:off x="193638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2" type="sldNum"/>
          </p:nvPr>
        </p:nvSpPr>
        <p:spPr>
          <a:xfrm>
            <a:off x="3991087" y="6250162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‹#›</a:t>
            </a:fld>
          </a:p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914400" y="3581400"/>
            <a:ext cx="3352799" cy="19050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accent1"/>
              </a:buClr>
              <a:buFont typeface="Noto Sans Symbols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2286000" marR="0" rtl="0" algn="l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2743200" marR="0" rtl="0" algn="l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3200400" marR="0" rtl="0" algn="l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3657600" marR="0" rtl="0" algn="l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grpSp>
        <p:nvGrpSpPr>
          <p:cNvPr id="87" name="Shape 87"/>
          <p:cNvGrpSpPr/>
          <p:nvPr/>
        </p:nvGrpSpPr>
        <p:grpSpPr>
          <a:xfrm>
            <a:off x="211664" y="714191"/>
            <a:ext cx="8723376" cy="1331580"/>
            <a:chOff x="-3905250" y="4294187"/>
            <a:chExt cx="13011150" cy="1892300"/>
          </a:xfrm>
        </p:grpSpPr>
        <p:sp>
          <p:nvSpPr>
            <p:cNvPr id="88" name="Shape 88"/>
            <p:cNvSpPr/>
            <p:nvPr/>
          </p:nvSpPr>
          <p:spPr>
            <a:xfrm>
              <a:off x="4810125" y="4500562"/>
              <a:ext cx="4295775" cy="1016000"/>
            </a:xfrm>
            <a:custGeom>
              <a:pathLst>
                <a:path extrusionOk="0" h="120000" w="120000">
                  <a:moveTo>
                    <a:pt x="119733" y="0"/>
                  </a:moveTo>
                  <a:lnTo>
                    <a:pt x="119733" y="0"/>
                  </a:lnTo>
                  <a:lnTo>
                    <a:pt x="114678" y="3375"/>
                  </a:lnTo>
                  <a:lnTo>
                    <a:pt x="109534" y="7125"/>
                  </a:lnTo>
                  <a:lnTo>
                    <a:pt x="104301" y="11250"/>
                  </a:lnTo>
                  <a:lnTo>
                    <a:pt x="98891" y="15375"/>
                  </a:lnTo>
                  <a:lnTo>
                    <a:pt x="93392" y="20250"/>
                  </a:lnTo>
                  <a:lnTo>
                    <a:pt x="87716" y="25125"/>
                  </a:lnTo>
                  <a:lnTo>
                    <a:pt x="81951" y="30750"/>
                  </a:lnTo>
                  <a:lnTo>
                    <a:pt x="76008" y="36375"/>
                  </a:lnTo>
                  <a:lnTo>
                    <a:pt x="76008" y="36375"/>
                  </a:lnTo>
                  <a:lnTo>
                    <a:pt x="65277" y="47250"/>
                  </a:lnTo>
                  <a:lnTo>
                    <a:pt x="54811" y="57000"/>
                  </a:lnTo>
                  <a:lnTo>
                    <a:pt x="44789" y="66000"/>
                  </a:lnTo>
                  <a:lnTo>
                    <a:pt x="35121" y="74625"/>
                  </a:lnTo>
                  <a:lnTo>
                    <a:pt x="25898" y="82125"/>
                  </a:lnTo>
                  <a:lnTo>
                    <a:pt x="16940" y="88875"/>
                  </a:lnTo>
                  <a:lnTo>
                    <a:pt x="8337" y="95250"/>
                  </a:lnTo>
                  <a:lnTo>
                    <a:pt x="0" y="100875"/>
                  </a:lnTo>
                  <a:lnTo>
                    <a:pt x="0" y="100875"/>
                  </a:lnTo>
                  <a:lnTo>
                    <a:pt x="5764" y="104250"/>
                  </a:lnTo>
                  <a:lnTo>
                    <a:pt x="11263" y="107250"/>
                  </a:lnTo>
                  <a:lnTo>
                    <a:pt x="16585" y="109875"/>
                  </a:lnTo>
                  <a:lnTo>
                    <a:pt x="21818" y="112125"/>
                  </a:lnTo>
                  <a:lnTo>
                    <a:pt x="26873" y="114375"/>
                  </a:lnTo>
                  <a:lnTo>
                    <a:pt x="31751" y="115875"/>
                  </a:lnTo>
                  <a:lnTo>
                    <a:pt x="36452" y="117375"/>
                  </a:lnTo>
                  <a:lnTo>
                    <a:pt x="41064" y="118500"/>
                  </a:lnTo>
                  <a:lnTo>
                    <a:pt x="45587" y="119250"/>
                  </a:lnTo>
                  <a:lnTo>
                    <a:pt x="49933" y="119625"/>
                  </a:lnTo>
                  <a:lnTo>
                    <a:pt x="54101" y="120000"/>
                  </a:lnTo>
                  <a:lnTo>
                    <a:pt x="58181" y="120000"/>
                  </a:lnTo>
                  <a:lnTo>
                    <a:pt x="62172" y="119625"/>
                  </a:lnTo>
                  <a:lnTo>
                    <a:pt x="66075" y="119250"/>
                  </a:lnTo>
                  <a:lnTo>
                    <a:pt x="69800" y="118500"/>
                  </a:lnTo>
                  <a:lnTo>
                    <a:pt x="73436" y="117375"/>
                  </a:lnTo>
                  <a:lnTo>
                    <a:pt x="76895" y="116250"/>
                  </a:lnTo>
                  <a:lnTo>
                    <a:pt x="80354" y="114750"/>
                  </a:lnTo>
                  <a:lnTo>
                    <a:pt x="83636" y="112875"/>
                  </a:lnTo>
                  <a:lnTo>
                    <a:pt x="86917" y="111000"/>
                  </a:lnTo>
                  <a:lnTo>
                    <a:pt x="90022" y="108750"/>
                  </a:lnTo>
                  <a:lnTo>
                    <a:pt x="93126" y="106500"/>
                  </a:lnTo>
                  <a:lnTo>
                    <a:pt x="96053" y="103875"/>
                  </a:lnTo>
                  <a:lnTo>
                    <a:pt x="98980" y="101250"/>
                  </a:lnTo>
                  <a:lnTo>
                    <a:pt x="101818" y="98250"/>
                  </a:lnTo>
                  <a:lnTo>
                    <a:pt x="104567" y="95250"/>
                  </a:lnTo>
                  <a:lnTo>
                    <a:pt x="107228" y="91875"/>
                  </a:lnTo>
                  <a:lnTo>
                    <a:pt x="109889" y="88500"/>
                  </a:lnTo>
                  <a:lnTo>
                    <a:pt x="114944" y="81000"/>
                  </a:lnTo>
                  <a:lnTo>
                    <a:pt x="119822" y="73125"/>
                  </a:lnTo>
                  <a:lnTo>
                    <a:pt x="119822" y="73125"/>
                  </a:lnTo>
                  <a:lnTo>
                    <a:pt x="120000" y="72750"/>
                  </a:lnTo>
                  <a:lnTo>
                    <a:pt x="120000" y="72750"/>
                  </a:lnTo>
                  <a:lnTo>
                    <a:pt x="120000" y="0"/>
                  </a:lnTo>
                  <a:lnTo>
                    <a:pt x="120000" y="0"/>
                  </a:lnTo>
                  <a:lnTo>
                    <a:pt x="119733" y="0"/>
                  </a:lnTo>
                  <a:lnTo>
                    <a:pt x="119733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89" name="Shape 89"/>
            <p:cNvSpPr/>
            <p:nvPr/>
          </p:nvSpPr>
          <p:spPr>
            <a:xfrm>
              <a:off x="-309562" y="4318000"/>
              <a:ext cx="8280401" cy="1209675"/>
            </a:xfrm>
            <a:custGeom>
              <a:pathLst>
                <a:path extrusionOk="0" h="120000" w="120000">
                  <a:moveTo>
                    <a:pt x="120000" y="112440"/>
                  </a:moveTo>
                  <a:lnTo>
                    <a:pt x="120000" y="112440"/>
                  </a:lnTo>
                  <a:lnTo>
                    <a:pt x="117377" y="110236"/>
                  </a:lnTo>
                  <a:lnTo>
                    <a:pt x="114662" y="108031"/>
                  </a:lnTo>
                  <a:lnTo>
                    <a:pt x="109003" y="102677"/>
                  </a:lnTo>
                  <a:lnTo>
                    <a:pt x="103021" y="96062"/>
                  </a:lnTo>
                  <a:lnTo>
                    <a:pt x="96717" y="88818"/>
                  </a:lnTo>
                  <a:lnTo>
                    <a:pt x="90046" y="80000"/>
                  </a:lnTo>
                  <a:lnTo>
                    <a:pt x="83006" y="70236"/>
                  </a:lnTo>
                  <a:lnTo>
                    <a:pt x="75598" y="58897"/>
                  </a:lnTo>
                  <a:lnTo>
                    <a:pt x="67776" y="46614"/>
                  </a:lnTo>
                  <a:lnTo>
                    <a:pt x="67776" y="46614"/>
                  </a:lnTo>
                  <a:lnTo>
                    <a:pt x="64693" y="41889"/>
                  </a:lnTo>
                  <a:lnTo>
                    <a:pt x="61702" y="37165"/>
                  </a:lnTo>
                  <a:lnTo>
                    <a:pt x="58803" y="33070"/>
                  </a:lnTo>
                  <a:lnTo>
                    <a:pt x="55904" y="28976"/>
                  </a:lnTo>
                  <a:lnTo>
                    <a:pt x="53098" y="25511"/>
                  </a:lnTo>
                  <a:lnTo>
                    <a:pt x="50383" y="22047"/>
                  </a:lnTo>
                  <a:lnTo>
                    <a:pt x="47714" y="18897"/>
                  </a:lnTo>
                  <a:lnTo>
                    <a:pt x="45092" y="16062"/>
                  </a:lnTo>
                  <a:lnTo>
                    <a:pt x="42561" y="13543"/>
                  </a:lnTo>
                  <a:lnTo>
                    <a:pt x="40030" y="11338"/>
                  </a:lnTo>
                  <a:lnTo>
                    <a:pt x="35245" y="7244"/>
                  </a:lnTo>
                  <a:lnTo>
                    <a:pt x="30690" y="4409"/>
                  </a:lnTo>
                  <a:lnTo>
                    <a:pt x="26411" y="2204"/>
                  </a:lnTo>
                  <a:lnTo>
                    <a:pt x="22315" y="629"/>
                  </a:lnTo>
                  <a:lnTo>
                    <a:pt x="18450" y="0"/>
                  </a:lnTo>
                  <a:lnTo>
                    <a:pt x="14815" y="0"/>
                  </a:lnTo>
                  <a:lnTo>
                    <a:pt x="11411" y="629"/>
                  </a:lnTo>
                  <a:lnTo>
                    <a:pt x="8236" y="1574"/>
                  </a:lnTo>
                  <a:lnTo>
                    <a:pt x="5291" y="3149"/>
                  </a:lnTo>
                  <a:lnTo>
                    <a:pt x="2530" y="5039"/>
                  </a:lnTo>
                  <a:lnTo>
                    <a:pt x="0" y="7559"/>
                  </a:lnTo>
                  <a:lnTo>
                    <a:pt x="0" y="7559"/>
                  </a:lnTo>
                  <a:lnTo>
                    <a:pt x="3542" y="10393"/>
                  </a:lnTo>
                  <a:lnTo>
                    <a:pt x="7223" y="13543"/>
                  </a:lnTo>
                  <a:lnTo>
                    <a:pt x="11042" y="17637"/>
                  </a:lnTo>
                  <a:lnTo>
                    <a:pt x="15000" y="22047"/>
                  </a:lnTo>
                  <a:lnTo>
                    <a:pt x="19095" y="27401"/>
                  </a:lnTo>
                  <a:lnTo>
                    <a:pt x="23328" y="33070"/>
                  </a:lnTo>
                  <a:lnTo>
                    <a:pt x="27745" y="39370"/>
                  </a:lnTo>
                  <a:lnTo>
                    <a:pt x="32254" y="46614"/>
                  </a:lnTo>
                  <a:lnTo>
                    <a:pt x="32254" y="46614"/>
                  </a:lnTo>
                  <a:lnTo>
                    <a:pt x="40398" y="59527"/>
                  </a:lnTo>
                  <a:lnTo>
                    <a:pt x="48128" y="70866"/>
                  </a:lnTo>
                  <a:lnTo>
                    <a:pt x="55398" y="81259"/>
                  </a:lnTo>
                  <a:lnTo>
                    <a:pt x="58941" y="85669"/>
                  </a:lnTo>
                  <a:lnTo>
                    <a:pt x="62300" y="90078"/>
                  </a:lnTo>
                  <a:lnTo>
                    <a:pt x="65613" y="94173"/>
                  </a:lnTo>
                  <a:lnTo>
                    <a:pt x="68834" y="97637"/>
                  </a:lnTo>
                  <a:lnTo>
                    <a:pt x="71963" y="101102"/>
                  </a:lnTo>
                  <a:lnTo>
                    <a:pt x="75000" y="104251"/>
                  </a:lnTo>
                  <a:lnTo>
                    <a:pt x="77944" y="106771"/>
                  </a:lnTo>
                  <a:lnTo>
                    <a:pt x="80797" y="109291"/>
                  </a:lnTo>
                  <a:lnTo>
                    <a:pt x="83558" y="111496"/>
                  </a:lnTo>
                  <a:lnTo>
                    <a:pt x="86273" y="113700"/>
                  </a:lnTo>
                  <a:lnTo>
                    <a:pt x="88895" y="115275"/>
                  </a:lnTo>
                  <a:lnTo>
                    <a:pt x="91426" y="116535"/>
                  </a:lnTo>
                  <a:lnTo>
                    <a:pt x="93865" y="117795"/>
                  </a:lnTo>
                  <a:lnTo>
                    <a:pt x="96257" y="118740"/>
                  </a:lnTo>
                  <a:lnTo>
                    <a:pt x="98604" y="119370"/>
                  </a:lnTo>
                  <a:lnTo>
                    <a:pt x="100858" y="120000"/>
                  </a:lnTo>
                  <a:lnTo>
                    <a:pt x="103021" y="120000"/>
                  </a:lnTo>
                  <a:lnTo>
                    <a:pt x="105138" y="120000"/>
                  </a:lnTo>
                  <a:lnTo>
                    <a:pt x="107208" y="119685"/>
                  </a:lnTo>
                  <a:lnTo>
                    <a:pt x="109187" y="119370"/>
                  </a:lnTo>
                  <a:lnTo>
                    <a:pt x="111119" y="118740"/>
                  </a:lnTo>
                  <a:lnTo>
                    <a:pt x="113006" y="117795"/>
                  </a:lnTo>
                  <a:lnTo>
                    <a:pt x="114846" y="116535"/>
                  </a:lnTo>
                  <a:lnTo>
                    <a:pt x="116595" y="115275"/>
                  </a:lnTo>
                  <a:lnTo>
                    <a:pt x="118343" y="114015"/>
                  </a:lnTo>
                  <a:lnTo>
                    <a:pt x="120000" y="112440"/>
                  </a:lnTo>
                  <a:lnTo>
                    <a:pt x="120000" y="112440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90" name="Shape 90"/>
            <p:cNvSpPr/>
            <p:nvPr/>
          </p:nvSpPr>
          <p:spPr>
            <a:xfrm>
              <a:off x="3175" y="4335462"/>
              <a:ext cx="8166099" cy="1101725"/>
            </a:xfrm>
            <a:custGeom>
              <a:pathLst>
                <a:path extrusionOk="0" h="120000" w="120000">
                  <a:moveTo>
                    <a:pt x="0" y="12103"/>
                  </a:moveTo>
                  <a:lnTo>
                    <a:pt x="0" y="12103"/>
                  </a:lnTo>
                  <a:lnTo>
                    <a:pt x="419" y="11412"/>
                  </a:lnTo>
                  <a:lnTo>
                    <a:pt x="1679" y="9682"/>
                  </a:lnTo>
                  <a:lnTo>
                    <a:pt x="3825" y="7262"/>
                  </a:lnTo>
                  <a:lnTo>
                    <a:pt x="5225" y="5878"/>
                  </a:lnTo>
                  <a:lnTo>
                    <a:pt x="6858" y="4495"/>
                  </a:lnTo>
                  <a:lnTo>
                    <a:pt x="8678" y="3458"/>
                  </a:lnTo>
                  <a:lnTo>
                    <a:pt x="10777" y="2420"/>
                  </a:lnTo>
                  <a:lnTo>
                    <a:pt x="13063" y="1383"/>
                  </a:lnTo>
                  <a:lnTo>
                    <a:pt x="15629" y="691"/>
                  </a:lnTo>
                  <a:lnTo>
                    <a:pt x="18429" y="345"/>
                  </a:lnTo>
                  <a:lnTo>
                    <a:pt x="21461" y="0"/>
                  </a:lnTo>
                  <a:lnTo>
                    <a:pt x="24727" y="345"/>
                  </a:lnTo>
                  <a:lnTo>
                    <a:pt x="28227" y="1037"/>
                  </a:lnTo>
                  <a:lnTo>
                    <a:pt x="32006" y="2420"/>
                  </a:lnTo>
                  <a:lnTo>
                    <a:pt x="36018" y="4149"/>
                  </a:lnTo>
                  <a:lnTo>
                    <a:pt x="40264" y="6916"/>
                  </a:lnTo>
                  <a:lnTo>
                    <a:pt x="44790" y="10028"/>
                  </a:lnTo>
                  <a:lnTo>
                    <a:pt x="49595" y="13832"/>
                  </a:lnTo>
                  <a:lnTo>
                    <a:pt x="54634" y="18328"/>
                  </a:lnTo>
                  <a:lnTo>
                    <a:pt x="59953" y="23861"/>
                  </a:lnTo>
                  <a:lnTo>
                    <a:pt x="65505" y="30086"/>
                  </a:lnTo>
                  <a:lnTo>
                    <a:pt x="71337" y="37348"/>
                  </a:lnTo>
                  <a:lnTo>
                    <a:pt x="77449" y="45994"/>
                  </a:lnTo>
                  <a:lnTo>
                    <a:pt x="83841" y="55331"/>
                  </a:lnTo>
                  <a:lnTo>
                    <a:pt x="90513" y="65706"/>
                  </a:lnTo>
                  <a:lnTo>
                    <a:pt x="97465" y="77463"/>
                  </a:lnTo>
                  <a:lnTo>
                    <a:pt x="104696" y="90259"/>
                  </a:lnTo>
                  <a:lnTo>
                    <a:pt x="112208" y="104438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91" name="Shape 91"/>
            <p:cNvSpPr/>
            <p:nvPr/>
          </p:nvSpPr>
          <p:spPr>
            <a:xfrm>
              <a:off x="4156075" y="4316412"/>
              <a:ext cx="4940299" cy="927100"/>
            </a:xfrm>
            <a:custGeom>
              <a:pathLst>
                <a:path extrusionOk="0" h="120000" w="120000">
                  <a:moveTo>
                    <a:pt x="0" y="119999"/>
                  </a:moveTo>
                  <a:lnTo>
                    <a:pt x="0" y="119999"/>
                  </a:lnTo>
                  <a:lnTo>
                    <a:pt x="3470" y="115068"/>
                  </a:lnTo>
                  <a:lnTo>
                    <a:pt x="12956" y="102328"/>
                  </a:lnTo>
                  <a:lnTo>
                    <a:pt x="19511" y="93698"/>
                  </a:lnTo>
                  <a:lnTo>
                    <a:pt x="27069" y="84246"/>
                  </a:lnTo>
                  <a:lnTo>
                    <a:pt x="35475" y="73972"/>
                  </a:lnTo>
                  <a:lnTo>
                    <a:pt x="44498" y="62876"/>
                  </a:lnTo>
                  <a:lnTo>
                    <a:pt x="54061" y="52191"/>
                  </a:lnTo>
                  <a:lnTo>
                    <a:pt x="63856" y="41506"/>
                  </a:lnTo>
                  <a:lnTo>
                    <a:pt x="73881" y="31643"/>
                  </a:lnTo>
                  <a:lnTo>
                    <a:pt x="83830" y="22191"/>
                  </a:lnTo>
                  <a:lnTo>
                    <a:pt x="88766" y="18082"/>
                  </a:lnTo>
                  <a:lnTo>
                    <a:pt x="93547" y="13972"/>
                  </a:lnTo>
                  <a:lnTo>
                    <a:pt x="98329" y="10684"/>
                  </a:lnTo>
                  <a:lnTo>
                    <a:pt x="102956" y="7397"/>
                  </a:lnTo>
                  <a:lnTo>
                    <a:pt x="107506" y="4931"/>
                  </a:lnTo>
                  <a:lnTo>
                    <a:pt x="111825" y="2876"/>
                  </a:lnTo>
                  <a:lnTo>
                    <a:pt x="115989" y="1232"/>
                  </a:lnTo>
                  <a:lnTo>
                    <a:pt x="120000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92" name="Shape 92"/>
            <p:cNvSpPr/>
            <p:nvPr/>
          </p:nvSpPr>
          <p:spPr>
            <a:xfrm>
              <a:off x="-3905250" y="4294187"/>
              <a:ext cx="13011149" cy="1892300"/>
            </a:xfrm>
            <a:custGeom>
              <a:pathLst>
                <a:path extrusionOk="0" h="120000" w="120000">
                  <a:moveTo>
                    <a:pt x="119941" y="51543"/>
                  </a:moveTo>
                  <a:lnTo>
                    <a:pt x="119941" y="51543"/>
                  </a:lnTo>
                  <a:lnTo>
                    <a:pt x="118828" y="54563"/>
                  </a:lnTo>
                  <a:lnTo>
                    <a:pt x="117715" y="57382"/>
                  </a:lnTo>
                  <a:lnTo>
                    <a:pt x="116544" y="60000"/>
                  </a:lnTo>
                  <a:lnTo>
                    <a:pt x="115344" y="62416"/>
                  </a:lnTo>
                  <a:lnTo>
                    <a:pt x="114114" y="64832"/>
                  </a:lnTo>
                  <a:lnTo>
                    <a:pt x="112825" y="67046"/>
                  </a:lnTo>
                  <a:lnTo>
                    <a:pt x="111508" y="68859"/>
                  </a:lnTo>
                  <a:lnTo>
                    <a:pt x="110131" y="70671"/>
                  </a:lnTo>
                  <a:lnTo>
                    <a:pt x="108696" y="72281"/>
                  </a:lnTo>
                  <a:lnTo>
                    <a:pt x="107203" y="73489"/>
                  </a:lnTo>
                  <a:lnTo>
                    <a:pt x="105651" y="74697"/>
                  </a:lnTo>
                  <a:lnTo>
                    <a:pt x="104040" y="75503"/>
                  </a:lnTo>
                  <a:lnTo>
                    <a:pt x="102371" y="76308"/>
                  </a:lnTo>
                  <a:lnTo>
                    <a:pt x="100614" y="76711"/>
                  </a:lnTo>
                  <a:lnTo>
                    <a:pt x="98799" y="76711"/>
                  </a:lnTo>
                  <a:lnTo>
                    <a:pt x="96896" y="76510"/>
                  </a:lnTo>
                  <a:lnTo>
                    <a:pt x="94904" y="76107"/>
                  </a:lnTo>
                  <a:lnTo>
                    <a:pt x="92855" y="75503"/>
                  </a:lnTo>
                  <a:lnTo>
                    <a:pt x="90717" y="74496"/>
                  </a:lnTo>
                  <a:lnTo>
                    <a:pt x="88462" y="73087"/>
                  </a:lnTo>
                  <a:lnTo>
                    <a:pt x="86120" y="71476"/>
                  </a:lnTo>
                  <a:lnTo>
                    <a:pt x="83689" y="69463"/>
                  </a:lnTo>
                  <a:lnTo>
                    <a:pt x="81171" y="67248"/>
                  </a:lnTo>
                  <a:lnTo>
                    <a:pt x="78535" y="64630"/>
                  </a:lnTo>
                  <a:lnTo>
                    <a:pt x="75783" y="61610"/>
                  </a:lnTo>
                  <a:lnTo>
                    <a:pt x="72942" y="58187"/>
                  </a:lnTo>
                  <a:lnTo>
                    <a:pt x="69956" y="54362"/>
                  </a:lnTo>
                  <a:lnTo>
                    <a:pt x="66881" y="50335"/>
                  </a:lnTo>
                  <a:lnTo>
                    <a:pt x="63660" y="45704"/>
                  </a:lnTo>
                  <a:lnTo>
                    <a:pt x="60351" y="40872"/>
                  </a:lnTo>
                  <a:lnTo>
                    <a:pt x="56896" y="35637"/>
                  </a:lnTo>
                  <a:lnTo>
                    <a:pt x="53294" y="29798"/>
                  </a:lnTo>
                  <a:lnTo>
                    <a:pt x="53294" y="29798"/>
                  </a:lnTo>
                  <a:lnTo>
                    <a:pt x="49721" y="24161"/>
                  </a:lnTo>
                  <a:lnTo>
                    <a:pt x="46266" y="19328"/>
                  </a:lnTo>
                  <a:lnTo>
                    <a:pt x="42957" y="14899"/>
                  </a:lnTo>
                  <a:lnTo>
                    <a:pt x="39795" y="11275"/>
                  </a:lnTo>
                  <a:lnTo>
                    <a:pt x="36778" y="8255"/>
                  </a:lnTo>
                  <a:lnTo>
                    <a:pt x="33879" y="5637"/>
                  </a:lnTo>
                  <a:lnTo>
                    <a:pt x="31127" y="3624"/>
                  </a:lnTo>
                  <a:lnTo>
                    <a:pt x="28521" y="2013"/>
                  </a:lnTo>
                  <a:lnTo>
                    <a:pt x="26002" y="1006"/>
                  </a:lnTo>
                  <a:lnTo>
                    <a:pt x="23660" y="201"/>
                  </a:lnTo>
                  <a:lnTo>
                    <a:pt x="21405" y="0"/>
                  </a:lnTo>
                  <a:lnTo>
                    <a:pt x="19297" y="0"/>
                  </a:lnTo>
                  <a:lnTo>
                    <a:pt x="17306" y="402"/>
                  </a:lnTo>
                  <a:lnTo>
                    <a:pt x="15431" y="1006"/>
                  </a:lnTo>
                  <a:lnTo>
                    <a:pt x="13674" y="2013"/>
                  </a:lnTo>
                  <a:lnTo>
                    <a:pt x="12035" y="3020"/>
                  </a:lnTo>
                  <a:lnTo>
                    <a:pt x="10483" y="4429"/>
                  </a:lnTo>
                  <a:lnTo>
                    <a:pt x="9077" y="5838"/>
                  </a:lnTo>
                  <a:lnTo>
                    <a:pt x="7759" y="7449"/>
                  </a:lnTo>
                  <a:lnTo>
                    <a:pt x="6588" y="9261"/>
                  </a:lnTo>
                  <a:lnTo>
                    <a:pt x="5475" y="10872"/>
                  </a:lnTo>
                  <a:lnTo>
                    <a:pt x="4509" y="12684"/>
                  </a:lnTo>
                  <a:lnTo>
                    <a:pt x="3631" y="14496"/>
                  </a:lnTo>
                  <a:lnTo>
                    <a:pt x="2840" y="16107"/>
                  </a:lnTo>
                  <a:lnTo>
                    <a:pt x="2166" y="17718"/>
                  </a:lnTo>
                  <a:lnTo>
                    <a:pt x="1581" y="19328"/>
                  </a:lnTo>
                  <a:lnTo>
                    <a:pt x="702" y="21744"/>
                  </a:lnTo>
                  <a:lnTo>
                    <a:pt x="175" y="23557"/>
                  </a:lnTo>
                  <a:lnTo>
                    <a:pt x="0" y="24161"/>
                  </a:lnTo>
                  <a:lnTo>
                    <a:pt x="0" y="120000"/>
                  </a:lnTo>
                  <a:lnTo>
                    <a:pt x="119941" y="120000"/>
                  </a:lnTo>
                  <a:lnTo>
                    <a:pt x="119941" y="120000"/>
                  </a:lnTo>
                  <a:lnTo>
                    <a:pt x="120000" y="119395"/>
                  </a:lnTo>
                  <a:lnTo>
                    <a:pt x="120000" y="119395"/>
                  </a:lnTo>
                  <a:lnTo>
                    <a:pt x="120000" y="51342"/>
                  </a:lnTo>
                  <a:lnTo>
                    <a:pt x="120000" y="51342"/>
                  </a:lnTo>
                  <a:lnTo>
                    <a:pt x="119941" y="51543"/>
                  </a:lnTo>
                  <a:lnTo>
                    <a:pt x="119941" y="515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93" name="Shape 93"/>
          <p:cNvSpPr txBox="1"/>
          <p:nvPr>
            <p:ph type="title"/>
          </p:nvPr>
        </p:nvSpPr>
        <p:spPr>
          <a:xfrm>
            <a:off x="914400" y="2286000"/>
            <a:ext cx="3352799" cy="125272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Candara"/>
              <a:buNone/>
              <a:defRPr b="0" i="0" sz="3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2" type="body"/>
          </p:nvPr>
        </p:nvSpPr>
        <p:spPr>
          <a:xfrm>
            <a:off x="4651962" y="1828800"/>
            <a:ext cx="3904076" cy="3809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-134620" lvl="0" marL="274320" marR="0" rtl="0" algn="l">
              <a:spcBef>
                <a:spcPts val="440"/>
              </a:spcBef>
              <a:buClr>
                <a:schemeClr val="lt1"/>
              </a:buClr>
              <a:buSzPct val="100000"/>
              <a:buFont typeface="Noto Sans Symbols"/>
              <a:buChar char="∗"/>
              <a:defRPr b="0" i="0" sz="2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157162" lvl="1" marL="576263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Noto Sans Symbols"/>
              <a:buChar char="∗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119062" lvl="2" marL="855663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Noto Sans Symbols"/>
              <a:buChar char="∗"/>
              <a:defRPr b="0" i="0" sz="18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127000" lvl="3" marL="114300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129539" lvl="4" marL="146304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106679" lvl="5" marL="1783079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109220" lvl="6" marL="2103120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111760" lvl="7" marL="2423160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101600" lvl="8" marL="2743200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>
            <a:off x="228600" y="228600"/>
            <a:ext cx="8695944" cy="6035039"/>
          </a:xfrm>
          <a:prstGeom prst="roundRect">
            <a:avLst>
              <a:gd fmla="val 1272" name="adj"/>
            </a:avLst>
          </a:prstGeom>
          <a:gradFill>
            <a:gsLst>
              <a:gs pos="0">
                <a:srgbClr val="0293E0"/>
              </a:gs>
              <a:gs pos="100000">
                <a:srgbClr val="81D2FE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97" name="Shape 97"/>
          <p:cNvGrpSpPr/>
          <p:nvPr/>
        </p:nvGrpSpPr>
        <p:grpSpPr>
          <a:xfrm>
            <a:off x="211664" y="5353963"/>
            <a:ext cx="8723376" cy="1331580"/>
            <a:chOff x="-3905250" y="4294187"/>
            <a:chExt cx="13011150" cy="1892300"/>
          </a:xfrm>
        </p:grpSpPr>
        <p:sp>
          <p:nvSpPr>
            <p:cNvPr id="98" name="Shape 98"/>
            <p:cNvSpPr/>
            <p:nvPr/>
          </p:nvSpPr>
          <p:spPr>
            <a:xfrm>
              <a:off x="4810125" y="4500562"/>
              <a:ext cx="4295775" cy="1016000"/>
            </a:xfrm>
            <a:custGeom>
              <a:pathLst>
                <a:path extrusionOk="0" h="120000" w="120000">
                  <a:moveTo>
                    <a:pt x="119733" y="0"/>
                  </a:moveTo>
                  <a:lnTo>
                    <a:pt x="119733" y="0"/>
                  </a:lnTo>
                  <a:lnTo>
                    <a:pt x="114678" y="3375"/>
                  </a:lnTo>
                  <a:lnTo>
                    <a:pt x="109534" y="7125"/>
                  </a:lnTo>
                  <a:lnTo>
                    <a:pt x="104301" y="11250"/>
                  </a:lnTo>
                  <a:lnTo>
                    <a:pt x="98891" y="15375"/>
                  </a:lnTo>
                  <a:lnTo>
                    <a:pt x="93392" y="20250"/>
                  </a:lnTo>
                  <a:lnTo>
                    <a:pt x="87716" y="25125"/>
                  </a:lnTo>
                  <a:lnTo>
                    <a:pt x="81951" y="30750"/>
                  </a:lnTo>
                  <a:lnTo>
                    <a:pt x="76008" y="36375"/>
                  </a:lnTo>
                  <a:lnTo>
                    <a:pt x="76008" y="36375"/>
                  </a:lnTo>
                  <a:lnTo>
                    <a:pt x="65277" y="47250"/>
                  </a:lnTo>
                  <a:lnTo>
                    <a:pt x="54811" y="57000"/>
                  </a:lnTo>
                  <a:lnTo>
                    <a:pt x="44789" y="66000"/>
                  </a:lnTo>
                  <a:lnTo>
                    <a:pt x="35121" y="74625"/>
                  </a:lnTo>
                  <a:lnTo>
                    <a:pt x="25898" y="82125"/>
                  </a:lnTo>
                  <a:lnTo>
                    <a:pt x="16940" y="88875"/>
                  </a:lnTo>
                  <a:lnTo>
                    <a:pt x="8337" y="95250"/>
                  </a:lnTo>
                  <a:lnTo>
                    <a:pt x="0" y="100875"/>
                  </a:lnTo>
                  <a:lnTo>
                    <a:pt x="0" y="100875"/>
                  </a:lnTo>
                  <a:lnTo>
                    <a:pt x="5764" y="104250"/>
                  </a:lnTo>
                  <a:lnTo>
                    <a:pt x="11263" y="107250"/>
                  </a:lnTo>
                  <a:lnTo>
                    <a:pt x="16585" y="109875"/>
                  </a:lnTo>
                  <a:lnTo>
                    <a:pt x="21818" y="112125"/>
                  </a:lnTo>
                  <a:lnTo>
                    <a:pt x="26873" y="114375"/>
                  </a:lnTo>
                  <a:lnTo>
                    <a:pt x="31751" y="115875"/>
                  </a:lnTo>
                  <a:lnTo>
                    <a:pt x="36452" y="117375"/>
                  </a:lnTo>
                  <a:lnTo>
                    <a:pt x="41064" y="118500"/>
                  </a:lnTo>
                  <a:lnTo>
                    <a:pt x="45587" y="119250"/>
                  </a:lnTo>
                  <a:lnTo>
                    <a:pt x="49933" y="119625"/>
                  </a:lnTo>
                  <a:lnTo>
                    <a:pt x="54101" y="120000"/>
                  </a:lnTo>
                  <a:lnTo>
                    <a:pt x="58181" y="120000"/>
                  </a:lnTo>
                  <a:lnTo>
                    <a:pt x="62172" y="119625"/>
                  </a:lnTo>
                  <a:lnTo>
                    <a:pt x="66075" y="119250"/>
                  </a:lnTo>
                  <a:lnTo>
                    <a:pt x="69800" y="118500"/>
                  </a:lnTo>
                  <a:lnTo>
                    <a:pt x="73436" y="117375"/>
                  </a:lnTo>
                  <a:lnTo>
                    <a:pt x="76895" y="116250"/>
                  </a:lnTo>
                  <a:lnTo>
                    <a:pt x="80354" y="114750"/>
                  </a:lnTo>
                  <a:lnTo>
                    <a:pt x="83636" y="112875"/>
                  </a:lnTo>
                  <a:lnTo>
                    <a:pt x="86917" y="111000"/>
                  </a:lnTo>
                  <a:lnTo>
                    <a:pt x="90022" y="108750"/>
                  </a:lnTo>
                  <a:lnTo>
                    <a:pt x="93126" y="106500"/>
                  </a:lnTo>
                  <a:lnTo>
                    <a:pt x="96053" y="103875"/>
                  </a:lnTo>
                  <a:lnTo>
                    <a:pt x="98980" y="101250"/>
                  </a:lnTo>
                  <a:lnTo>
                    <a:pt x="101818" y="98250"/>
                  </a:lnTo>
                  <a:lnTo>
                    <a:pt x="104567" y="95250"/>
                  </a:lnTo>
                  <a:lnTo>
                    <a:pt x="107228" y="91875"/>
                  </a:lnTo>
                  <a:lnTo>
                    <a:pt x="109889" y="88500"/>
                  </a:lnTo>
                  <a:lnTo>
                    <a:pt x="114944" y="81000"/>
                  </a:lnTo>
                  <a:lnTo>
                    <a:pt x="119822" y="73125"/>
                  </a:lnTo>
                  <a:lnTo>
                    <a:pt x="119822" y="73125"/>
                  </a:lnTo>
                  <a:lnTo>
                    <a:pt x="120000" y="72750"/>
                  </a:lnTo>
                  <a:lnTo>
                    <a:pt x="120000" y="72750"/>
                  </a:lnTo>
                  <a:lnTo>
                    <a:pt x="120000" y="0"/>
                  </a:lnTo>
                  <a:lnTo>
                    <a:pt x="120000" y="0"/>
                  </a:lnTo>
                  <a:lnTo>
                    <a:pt x="119733" y="0"/>
                  </a:lnTo>
                  <a:lnTo>
                    <a:pt x="119733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99" name="Shape 99"/>
            <p:cNvSpPr/>
            <p:nvPr/>
          </p:nvSpPr>
          <p:spPr>
            <a:xfrm>
              <a:off x="-309562" y="4318000"/>
              <a:ext cx="8280401" cy="1209675"/>
            </a:xfrm>
            <a:custGeom>
              <a:pathLst>
                <a:path extrusionOk="0" h="120000" w="120000">
                  <a:moveTo>
                    <a:pt x="120000" y="112440"/>
                  </a:moveTo>
                  <a:lnTo>
                    <a:pt x="120000" y="112440"/>
                  </a:lnTo>
                  <a:lnTo>
                    <a:pt x="117377" y="110236"/>
                  </a:lnTo>
                  <a:lnTo>
                    <a:pt x="114662" y="108031"/>
                  </a:lnTo>
                  <a:lnTo>
                    <a:pt x="109003" y="102677"/>
                  </a:lnTo>
                  <a:lnTo>
                    <a:pt x="103021" y="96062"/>
                  </a:lnTo>
                  <a:lnTo>
                    <a:pt x="96717" y="88818"/>
                  </a:lnTo>
                  <a:lnTo>
                    <a:pt x="90046" y="80000"/>
                  </a:lnTo>
                  <a:lnTo>
                    <a:pt x="83006" y="70236"/>
                  </a:lnTo>
                  <a:lnTo>
                    <a:pt x="75598" y="58897"/>
                  </a:lnTo>
                  <a:lnTo>
                    <a:pt x="67776" y="46614"/>
                  </a:lnTo>
                  <a:lnTo>
                    <a:pt x="67776" y="46614"/>
                  </a:lnTo>
                  <a:lnTo>
                    <a:pt x="64693" y="41889"/>
                  </a:lnTo>
                  <a:lnTo>
                    <a:pt x="61702" y="37165"/>
                  </a:lnTo>
                  <a:lnTo>
                    <a:pt x="58803" y="33070"/>
                  </a:lnTo>
                  <a:lnTo>
                    <a:pt x="55904" y="28976"/>
                  </a:lnTo>
                  <a:lnTo>
                    <a:pt x="53098" y="25511"/>
                  </a:lnTo>
                  <a:lnTo>
                    <a:pt x="50383" y="22047"/>
                  </a:lnTo>
                  <a:lnTo>
                    <a:pt x="47714" y="18897"/>
                  </a:lnTo>
                  <a:lnTo>
                    <a:pt x="45092" y="16062"/>
                  </a:lnTo>
                  <a:lnTo>
                    <a:pt x="42561" y="13543"/>
                  </a:lnTo>
                  <a:lnTo>
                    <a:pt x="40030" y="11338"/>
                  </a:lnTo>
                  <a:lnTo>
                    <a:pt x="35245" y="7244"/>
                  </a:lnTo>
                  <a:lnTo>
                    <a:pt x="30690" y="4409"/>
                  </a:lnTo>
                  <a:lnTo>
                    <a:pt x="26411" y="2204"/>
                  </a:lnTo>
                  <a:lnTo>
                    <a:pt x="22315" y="629"/>
                  </a:lnTo>
                  <a:lnTo>
                    <a:pt x="18450" y="0"/>
                  </a:lnTo>
                  <a:lnTo>
                    <a:pt x="14815" y="0"/>
                  </a:lnTo>
                  <a:lnTo>
                    <a:pt x="11411" y="629"/>
                  </a:lnTo>
                  <a:lnTo>
                    <a:pt x="8236" y="1574"/>
                  </a:lnTo>
                  <a:lnTo>
                    <a:pt x="5291" y="3149"/>
                  </a:lnTo>
                  <a:lnTo>
                    <a:pt x="2530" y="5039"/>
                  </a:lnTo>
                  <a:lnTo>
                    <a:pt x="0" y="7559"/>
                  </a:lnTo>
                  <a:lnTo>
                    <a:pt x="0" y="7559"/>
                  </a:lnTo>
                  <a:lnTo>
                    <a:pt x="3542" y="10393"/>
                  </a:lnTo>
                  <a:lnTo>
                    <a:pt x="7223" y="13543"/>
                  </a:lnTo>
                  <a:lnTo>
                    <a:pt x="11042" y="17637"/>
                  </a:lnTo>
                  <a:lnTo>
                    <a:pt x="15000" y="22047"/>
                  </a:lnTo>
                  <a:lnTo>
                    <a:pt x="19095" y="27401"/>
                  </a:lnTo>
                  <a:lnTo>
                    <a:pt x="23328" y="33070"/>
                  </a:lnTo>
                  <a:lnTo>
                    <a:pt x="27745" y="39370"/>
                  </a:lnTo>
                  <a:lnTo>
                    <a:pt x="32254" y="46614"/>
                  </a:lnTo>
                  <a:lnTo>
                    <a:pt x="32254" y="46614"/>
                  </a:lnTo>
                  <a:lnTo>
                    <a:pt x="40398" y="59527"/>
                  </a:lnTo>
                  <a:lnTo>
                    <a:pt x="48128" y="70866"/>
                  </a:lnTo>
                  <a:lnTo>
                    <a:pt x="55398" y="81259"/>
                  </a:lnTo>
                  <a:lnTo>
                    <a:pt x="58941" y="85669"/>
                  </a:lnTo>
                  <a:lnTo>
                    <a:pt x="62300" y="90078"/>
                  </a:lnTo>
                  <a:lnTo>
                    <a:pt x="65613" y="94173"/>
                  </a:lnTo>
                  <a:lnTo>
                    <a:pt x="68834" y="97637"/>
                  </a:lnTo>
                  <a:lnTo>
                    <a:pt x="71963" y="101102"/>
                  </a:lnTo>
                  <a:lnTo>
                    <a:pt x="75000" y="104251"/>
                  </a:lnTo>
                  <a:lnTo>
                    <a:pt x="77944" y="106771"/>
                  </a:lnTo>
                  <a:lnTo>
                    <a:pt x="80797" y="109291"/>
                  </a:lnTo>
                  <a:lnTo>
                    <a:pt x="83558" y="111496"/>
                  </a:lnTo>
                  <a:lnTo>
                    <a:pt x="86273" y="113700"/>
                  </a:lnTo>
                  <a:lnTo>
                    <a:pt x="88895" y="115275"/>
                  </a:lnTo>
                  <a:lnTo>
                    <a:pt x="91426" y="116535"/>
                  </a:lnTo>
                  <a:lnTo>
                    <a:pt x="93865" y="117795"/>
                  </a:lnTo>
                  <a:lnTo>
                    <a:pt x="96257" y="118740"/>
                  </a:lnTo>
                  <a:lnTo>
                    <a:pt x="98604" y="119370"/>
                  </a:lnTo>
                  <a:lnTo>
                    <a:pt x="100858" y="120000"/>
                  </a:lnTo>
                  <a:lnTo>
                    <a:pt x="103021" y="120000"/>
                  </a:lnTo>
                  <a:lnTo>
                    <a:pt x="105138" y="120000"/>
                  </a:lnTo>
                  <a:lnTo>
                    <a:pt x="107208" y="119685"/>
                  </a:lnTo>
                  <a:lnTo>
                    <a:pt x="109187" y="119370"/>
                  </a:lnTo>
                  <a:lnTo>
                    <a:pt x="111119" y="118740"/>
                  </a:lnTo>
                  <a:lnTo>
                    <a:pt x="113006" y="117795"/>
                  </a:lnTo>
                  <a:lnTo>
                    <a:pt x="114846" y="116535"/>
                  </a:lnTo>
                  <a:lnTo>
                    <a:pt x="116595" y="115275"/>
                  </a:lnTo>
                  <a:lnTo>
                    <a:pt x="118343" y="114015"/>
                  </a:lnTo>
                  <a:lnTo>
                    <a:pt x="120000" y="112440"/>
                  </a:lnTo>
                  <a:lnTo>
                    <a:pt x="120000" y="112440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00" name="Shape 100"/>
            <p:cNvSpPr/>
            <p:nvPr/>
          </p:nvSpPr>
          <p:spPr>
            <a:xfrm>
              <a:off x="3175" y="4335462"/>
              <a:ext cx="8166099" cy="1101725"/>
            </a:xfrm>
            <a:custGeom>
              <a:pathLst>
                <a:path extrusionOk="0" h="120000" w="120000">
                  <a:moveTo>
                    <a:pt x="0" y="12103"/>
                  </a:moveTo>
                  <a:lnTo>
                    <a:pt x="0" y="12103"/>
                  </a:lnTo>
                  <a:lnTo>
                    <a:pt x="419" y="11412"/>
                  </a:lnTo>
                  <a:lnTo>
                    <a:pt x="1679" y="9682"/>
                  </a:lnTo>
                  <a:lnTo>
                    <a:pt x="3825" y="7262"/>
                  </a:lnTo>
                  <a:lnTo>
                    <a:pt x="5225" y="5878"/>
                  </a:lnTo>
                  <a:lnTo>
                    <a:pt x="6858" y="4495"/>
                  </a:lnTo>
                  <a:lnTo>
                    <a:pt x="8678" y="3458"/>
                  </a:lnTo>
                  <a:lnTo>
                    <a:pt x="10777" y="2420"/>
                  </a:lnTo>
                  <a:lnTo>
                    <a:pt x="13063" y="1383"/>
                  </a:lnTo>
                  <a:lnTo>
                    <a:pt x="15629" y="691"/>
                  </a:lnTo>
                  <a:lnTo>
                    <a:pt x="18429" y="345"/>
                  </a:lnTo>
                  <a:lnTo>
                    <a:pt x="21461" y="0"/>
                  </a:lnTo>
                  <a:lnTo>
                    <a:pt x="24727" y="345"/>
                  </a:lnTo>
                  <a:lnTo>
                    <a:pt x="28227" y="1037"/>
                  </a:lnTo>
                  <a:lnTo>
                    <a:pt x="32006" y="2420"/>
                  </a:lnTo>
                  <a:lnTo>
                    <a:pt x="36018" y="4149"/>
                  </a:lnTo>
                  <a:lnTo>
                    <a:pt x="40264" y="6916"/>
                  </a:lnTo>
                  <a:lnTo>
                    <a:pt x="44790" y="10028"/>
                  </a:lnTo>
                  <a:lnTo>
                    <a:pt x="49595" y="13832"/>
                  </a:lnTo>
                  <a:lnTo>
                    <a:pt x="54634" y="18328"/>
                  </a:lnTo>
                  <a:lnTo>
                    <a:pt x="59953" y="23861"/>
                  </a:lnTo>
                  <a:lnTo>
                    <a:pt x="65505" y="30086"/>
                  </a:lnTo>
                  <a:lnTo>
                    <a:pt x="71337" y="37348"/>
                  </a:lnTo>
                  <a:lnTo>
                    <a:pt x="77449" y="45994"/>
                  </a:lnTo>
                  <a:lnTo>
                    <a:pt x="83841" y="55331"/>
                  </a:lnTo>
                  <a:lnTo>
                    <a:pt x="90513" y="65706"/>
                  </a:lnTo>
                  <a:lnTo>
                    <a:pt x="97465" y="77463"/>
                  </a:lnTo>
                  <a:lnTo>
                    <a:pt x="104696" y="90259"/>
                  </a:lnTo>
                  <a:lnTo>
                    <a:pt x="112208" y="104438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01" name="Shape 101"/>
            <p:cNvSpPr/>
            <p:nvPr/>
          </p:nvSpPr>
          <p:spPr>
            <a:xfrm>
              <a:off x="4156075" y="4316412"/>
              <a:ext cx="4940299" cy="927100"/>
            </a:xfrm>
            <a:custGeom>
              <a:pathLst>
                <a:path extrusionOk="0" h="120000" w="120000">
                  <a:moveTo>
                    <a:pt x="0" y="119999"/>
                  </a:moveTo>
                  <a:lnTo>
                    <a:pt x="0" y="119999"/>
                  </a:lnTo>
                  <a:lnTo>
                    <a:pt x="3470" y="115068"/>
                  </a:lnTo>
                  <a:lnTo>
                    <a:pt x="12956" y="102328"/>
                  </a:lnTo>
                  <a:lnTo>
                    <a:pt x="19511" y="93698"/>
                  </a:lnTo>
                  <a:lnTo>
                    <a:pt x="27069" y="84246"/>
                  </a:lnTo>
                  <a:lnTo>
                    <a:pt x="35475" y="73972"/>
                  </a:lnTo>
                  <a:lnTo>
                    <a:pt x="44498" y="62876"/>
                  </a:lnTo>
                  <a:lnTo>
                    <a:pt x="54061" y="52191"/>
                  </a:lnTo>
                  <a:lnTo>
                    <a:pt x="63856" y="41506"/>
                  </a:lnTo>
                  <a:lnTo>
                    <a:pt x="73881" y="31643"/>
                  </a:lnTo>
                  <a:lnTo>
                    <a:pt x="83830" y="22191"/>
                  </a:lnTo>
                  <a:lnTo>
                    <a:pt x="88766" y="18082"/>
                  </a:lnTo>
                  <a:lnTo>
                    <a:pt x="93547" y="13972"/>
                  </a:lnTo>
                  <a:lnTo>
                    <a:pt x="98329" y="10684"/>
                  </a:lnTo>
                  <a:lnTo>
                    <a:pt x="102956" y="7397"/>
                  </a:lnTo>
                  <a:lnTo>
                    <a:pt x="107506" y="4931"/>
                  </a:lnTo>
                  <a:lnTo>
                    <a:pt x="111825" y="2876"/>
                  </a:lnTo>
                  <a:lnTo>
                    <a:pt x="115989" y="1232"/>
                  </a:lnTo>
                  <a:lnTo>
                    <a:pt x="120000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02" name="Shape 102"/>
            <p:cNvSpPr/>
            <p:nvPr/>
          </p:nvSpPr>
          <p:spPr>
            <a:xfrm>
              <a:off x="-3905250" y="4294187"/>
              <a:ext cx="13011149" cy="1892300"/>
            </a:xfrm>
            <a:custGeom>
              <a:pathLst>
                <a:path extrusionOk="0" h="120000" w="120000">
                  <a:moveTo>
                    <a:pt x="119941" y="51543"/>
                  </a:moveTo>
                  <a:lnTo>
                    <a:pt x="119941" y="51543"/>
                  </a:lnTo>
                  <a:lnTo>
                    <a:pt x="118828" y="54563"/>
                  </a:lnTo>
                  <a:lnTo>
                    <a:pt x="117715" y="57382"/>
                  </a:lnTo>
                  <a:lnTo>
                    <a:pt x="116544" y="60000"/>
                  </a:lnTo>
                  <a:lnTo>
                    <a:pt x="115344" y="62416"/>
                  </a:lnTo>
                  <a:lnTo>
                    <a:pt x="114114" y="64832"/>
                  </a:lnTo>
                  <a:lnTo>
                    <a:pt x="112825" y="67046"/>
                  </a:lnTo>
                  <a:lnTo>
                    <a:pt x="111508" y="68859"/>
                  </a:lnTo>
                  <a:lnTo>
                    <a:pt x="110131" y="70671"/>
                  </a:lnTo>
                  <a:lnTo>
                    <a:pt x="108696" y="72281"/>
                  </a:lnTo>
                  <a:lnTo>
                    <a:pt x="107203" y="73489"/>
                  </a:lnTo>
                  <a:lnTo>
                    <a:pt x="105651" y="74697"/>
                  </a:lnTo>
                  <a:lnTo>
                    <a:pt x="104040" y="75503"/>
                  </a:lnTo>
                  <a:lnTo>
                    <a:pt x="102371" y="76308"/>
                  </a:lnTo>
                  <a:lnTo>
                    <a:pt x="100614" y="76711"/>
                  </a:lnTo>
                  <a:lnTo>
                    <a:pt x="98799" y="76711"/>
                  </a:lnTo>
                  <a:lnTo>
                    <a:pt x="96896" y="76510"/>
                  </a:lnTo>
                  <a:lnTo>
                    <a:pt x="94904" y="76107"/>
                  </a:lnTo>
                  <a:lnTo>
                    <a:pt x="92855" y="75503"/>
                  </a:lnTo>
                  <a:lnTo>
                    <a:pt x="90717" y="74496"/>
                  </a:lnTo>
                  <a:lnTo>
                    <a:pt x="88462" y="73087"/>
                  </a:lnTo>
                  <a:lnTo>
                    <a:pt x="86120" y="71476"/>
                  </a:lnTo>
                  <a:lnTo>
                    <a:pt x="83689" y="69463"/>
                  </a:lnTo>
                  <a:lnTo>
                    <a:pt x="81171" y="67248"/>
                  </a:lnTo>
                  <a:lnTo>
                    <a:pt x="78535" y="64630"/>
                  </a:lnTo>
                  <a:lnTo>
                    <a:pt x="75783" y="61610"/>
                  </a:lnTo>
                  <a:lnTo>
                    <a:pt x="72942" y="58187"/>
                  </a:lnTo>
                  <a:lnTo>
                    <a:pt x="69956" y="54362"/>
                  </a:lnTo>
                  <a:lnTo>
                    <a:pt x="66881" y="50335"/>
                  </a:lnTo>
                  <a:lnTo>
                    <a:pt x="63660" y="45704"/>
                  </a:lnTo>
                  <a:lnTo>
                    <a:pt x="60351" y="40872"/>
                  </a:lnTo>
                  <a:lnTo>
                    <a:pt x="56896" y="35637"/>
                  </a:lnTo>
                  <a:lnTo>
                    <a:pt x="53294" y="29798"/>
                  </a:lnTo>
                  <a:lnTo>
                    <a:pt x="53294" y="29798"/>
                  </a:lnTo>
                  <a:lnTo>
                    <a:pt x="49721" y="24161"/>
                  </a:lnTo>
                  <a:lnTo>
                    <a:pt x="46266" y="19328"/>
                  </a:lnTo>
                  <a:lnTo>
                    <a:pt x="42957" y="14899"/>
                  </a:lnTo>
                  <a:lnTo>
                    <a:pt x="39795" y="11275"/>
                  </a:lnTo>
                  <a:lnTo>
                    <a:pt x="36778" y="8255"/>
                  </a:lnTo>
                  <a:lnTo>
                    <a:pt x="33879" y="5637"/>
                  </a:lnTo>
                  <a:lnTo>
                    <a:pt x="31127" y="3624"/>
                  </a:lnTo>
                  <a:lnTo>
                    <a:pt x="28521" y="2013"/>
                  </a:lnTo>
                  <a:lnTo>
                    <a:pt x="26002" y="1006"/>
                  </a:lnTo>
                  <a:lnTo>
                    <a:pt x="23660" y="201"/>
                  </a:lnTo>
                  <a:lnTo>
                    <a:pt x="21405" y="0"/>
                  </a:lnTo>
                  <a:lnTo>
                    <a:pt x="19297" y="0"/>
                  </a:lnTo>
                  <a:lnTo>
                    <a:pt x="17306" y="402"/>
                  </a:lnTo>
                  <a:lnTo>
                    <a:pt x="15431" y="1006"/>
                  </a:lnTo>
                  <a:lnTo>
                    <a:pt x="13674" y="2013"/>
                  </a:lnTo>
                  <a:lnTo>
                    <a:pt x="12035" y="3020"/>
                  </a:lnTo>
                  <a:lnTo>
                    <a:pt x="10483" y="4429"/>
                  </a:lnTo>
                  <a:lnTo>
                    <a:pt x="9077" y="5838"/>
                  </a:lnTo>
                  <a:lnTo>
                    <a:pt x="7759" y="7449"/>
                  </a:lnTo>
                  <a:lnTo>
                    <a:pt x="6588" y="9261"/>
                  </a:lnTo>
                  <a:lnTo>
                    <a:pt x="5475" y="10872"/>
                  </a:lnTo>
                  <a:lnTo>
                    <a:pt x="4509" y="12684"/>
                  </a:lnTo>
                  <a:lnTo>
                    <a:pt x="3631" y="14496"/>
                  </a:lnTo>
                  <a:lnTo>
                    <a:pt x="2840" y="16107"/>
                  </a:lnTo>
                  <a:lnTo>
                    <a:pt x="2166" y="17718"/>
                  </a:lnTo>
                  <a:lnTo>
                    <a:pt x="1581" y="19328"/>
                  </a:lnTo>
                  <a:lnTo>
                    <a:pt x="702" y="21744"/>
                  </a:lnTo>
                  <a:lnTo>
                    <a:pt x="175" y="23557"/>
                  </a:lnTo>
                  <a:lnTo>
                    <a:pt x="0" y="24161"/>
                  </a:lnTo>
                  <a:lnTo>
                    <a:pt x="0" y="120000"/>
                  </a:lnTo>
                  <a:lnTo>
                    <a:pt x="119941" y="120000"/>
                  </a:lnTo>
                  <a:lnTo>
                    <a:pt x="119941" y="120000"/>
                  </a:lnTo>
                  <a:lnTo>
                    <a:pt x="120000" y="119395"/>
                  </a:lnTo>
                  <a:lnTo>
                    <a:pt x="120000" y="119395"/>
                  </a:lnTo>
                  <a:lnTo>
                    <a:pt x="120000" y="51342"/>
                  </a:lnTo>
                  <a:lnTo>
                    <a:pt x="120000" y="51342"/>
                  </a:lnTo>
                  <a:lnTo>
                    <a:pt x="119941" y="51543"/>
                  </a:lnTo>
                  <a:lnTo>
                    <a:pt x="119941" y="515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103" name="Shape 103"/>
          <p:cNvSpPr txBox="1"/>
          <p:nvPr>
            <p:ph type="title"/>
          </p:nvPr>
        </p:nvSpPr>
        <p:spPr>
          <a:xfrm>
            <a:off x="4874155" y="338666"/>
            <a:ext cx="3812644" cy="242993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FFFFFF"/>
              </a:buClr>
              <a:buFont typeface="Candara"/>
              <a:buNone/>
              <a:defRPr b="0" i="0" sz="28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4868332" y="2785533"/>
            <a:ext cx="3818467" cy="242146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accent1"/>
              </a:buClr>
              <a:buFont typeface="Noto Sans Symbols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2286000" marR="0" rtl="0" algn="l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2743200" marR="0" rtl="0" algn="l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3200400" marR="0" rtl="0" algn="l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3657600" marR="0" rtl="0" algn="l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10" type="dt"/>
          </p:nvPr>
        </p:nvSpPr>
        <p:spPr>
          <a:xfrm>
            <a:off x="5163671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06" name="Shape 106"/>
          <p:cNvSpPr txBox="1"/>
          <p:nvPr>
            <p:ph idx="11" type="ftr"/>
          </p:nvPr>
        </p:nvSpPr>
        <p:spPr>
          <a:xfrm>
            <a:off x="193638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07" name="Shape 107"/>
          <p:cNvSpPr txBox="1"/>
          <p:nvPr>
            <p:ph idx="12" type="sldNum"/>
          </p:nvPr>
        </p:nvSpPr>
        <p:spPr>
          <a:xfrm>
            <a:off x="3991087" y="6250162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‹#›</a:t>
            </a:fld>
          </a:p>
        </p:txBody>
      </p:sp>
      <p:sp>
        <p:nvSpPr>
          <p:cNvPr id="108" name="Shape 108"/>
          <p:cNvSpPr/>
          <p:nvPr>
            <p:ph idx="2" type="pic"/>
          </p:nvPr>
        </p:nvSpPr>
        <p:spPr>
          <a:xfrm>
            <a:off x="838200" y="1371600"/>
            <a:ext cx="3566159" cy="2926079"/>
          </a:xfrm>
          <a:prstGeom prst="roundRect">
            <a:avLst>
              <a:gd fmla="val 3924" name="adj"/>
            </a:avLst>
          </a:prstGeom>
          <a:solidFill>
            <a:schemeClr val="accent1"/>
          </a:solidFill>
          <a:ln>
            <a:noFill/>
          </a:ln>
          <a:effectLst>
            <a:reflection blurRad="0" dir="5400000" dist="5000" endA="0" endPos="30000" kx="0" rotWithShape="0" algn="bl" stA="30000" stPos="0" sy="-100000" ky="0"/>
          </a:effectLst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buClr>
                <a:schemeClr val="accent1"/>
              </a:buClr>
              <a:buFont typeface="Noto Sans Symbols"/>
              <a:buNone/>
              <a:defRPr b="0" i="0" sz="32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457200" marR="0" rtl="0" algn="l">
              <a:spcBef>
                <a:spcPts val="560"/>
              </a:spcBef>
              <a:buClr>
                <a:schemeClr val="accent1"/>
              </a:buClr>
              <a:buFont typeface="Noto Sans Symbols"/>
              <a:buNone/>
              <a:defRPr b="0" i="0" sz="28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914400" marR="0" rtl="0" algn="l">
              <a:spcBef>
                <a:spcPts val="480"/>
              </a:spcBef>
              <a:buClr>
                <a:schemeClr val="accent1"/>
              </a:buClr>
              <a:buFont typeface="Noto Sans Symbols"/>
              <a:buNone/>
              <a:defRPr b="0" i="0" sz="2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1371600" marR="0" rtl="0" algn="l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1828800" marR="0" rtl="0" algn="l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2286000" marR="0" rtl="0" algn="l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2743200" marR="0" rtl="0" algn="l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3200400" marR="0" rtl="0" algn="l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3657600" marR="0" rtl="0" algn="l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fmla="val 3362" name="adj"/>
            </a:avLst>
          </a:prstGeom>
          <a:gradFill>
            <a:gsLst>
              <a:gs pos="0">
                <a:srgbClr val="0293E0"/>
              </a:gs>
              <a:gs pos="90000">
                <a:srgbClr val="81D2FE"/>
              </a:gs>
              <a:gs pos="100000">
                <a:srgbClr val="81D2FE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7" name="Shape 7"/>
          <p:cNvGrpSpPr/>
          <p:nvPr/>
        </p:nvGrpSpPr>
        <p:grpSpPr>
          <a:xfrm>
            <a:off x="211664" y="1679428"/>
            <a:ext cx="8723376" cy="1329874"/>
            <a:chOff x="-3905251" y="4294187"/>
            <a:chExt cx="13027839" cy="1892300"/>
          </a:xfrm>
        </p:grpSpPr>
        <p:sp>
          <p:nvSpPr>
            <p:cNvPr id="8" name="Shape 8"/>
            <p:cNvSpPr/>
            <p:nvPr/>
          </p:nvSpPr>
          <p:spPr>
            <a:xfrm>
              <a:off x="4810125" y="4500562"/>
              <a:ext cx="4295775" cy="1016000"/>
            </a:xfrm>
            <a:custGeom>
              <a:pathLst>
                <a:path extrusionOk="0" h="120000" w="120000">
                  <a:moveTo>
                    <a:pt x="119733" y="0"/>
                  </a:moveTo>
                  <a:lnTo>
                    <a:pt x="119733" y="0"/>
                  </a:lnTo>
                  <a:lnTo>
                    <a:pt x="114678" y="3375"/>
                  </a:lnTo>
                  <a:lnTo>
                    <a:pt x="109534" y="7125"/>
                  </a:lnTo>
                  <a:lnTo>
                    <a:pt x="104301" y="11250"/>
                  </a:lnTo>
                  <a:lnTo>
                    <a:pt x="98891" y="15375"/>
                  </a:lnTo>
                  <a:lnTo>
                    <a:pt x="93392" y="20250"/>
                  </a:lnTo>
                  <a:lnTo>
                    <a:pt x="87716" y="25125"/>
                  </a:lnTo>
                  <a:lnTo>
                    <a:pt x="81951" y="30750"/>
                  </a:lnTo>
                  <a:lnTo>
                    <a:pt x="76008" y="36375"/>
                  </a:lnTo>
                  <a:lnTo>
                    <a:pt x="76008" y="36375"/>
                  </a:lnTo>
                  <a:lnTo>
                    <a:pt x="65277" y="47250"/>
                  </a:lnTo>
                  <a:lnTo>
                    <a:pt x="54811" y="57000"/>
                  </a:lnTo>
                  <a:lnTo>
                    <a:pt x="44789" y="66000"/>
                  </a:lnTo>
                  <a:lnTo>
                    <a:pt x="35121" y="74625"/>
                  </a:lnTo>
                  <a:lnTo>
                    <a:pt x="25898" y="82125"/>
                  </a:lnTo>
                  <a:lnTo>
                    <a:pt x="16940" y="88875"/>
                  </a:lnTo>
                  <a:lnTo>
                    <a:pt x="8337" y="95250"/>
                  </a:lnTo>
                  <a:lnTo>
                    <a:pt x="0" y="100875"/>
                  </a:lnTo>
                  <a:lnTo>
                    <a:pt x="0" y="100875"/>
                  </a:lnTo>
                  <a:lnTo>
                    <a:pt x="5764" y="104250"/>
                  </a:lnTo>
                  <a:lnTo>
                    <a:pt x="11263" y="107250"/>
                  </a:lnTo>
                  <a:lnTo>
                    <a:pt x="16585" y="109875"/>
                  </a:lnTo>
                  <a:lnTo>
                    <a:pt x="21818" y="112125"/>
                  </a:lnTo>
                  <a:lnTo>
                    <a:pt x="26873" y="114375"/>
                  </a:lnTo>
                  <a:lnTo>
                    <a:pt x="31751" y="115875"/>
                  </a:lnTo>
                  <a:lnTo>
                    <a:pt x="36452" y="117375"/>
                  </a:lnTo>
                  <a:lnTo>
                    <a:pt x="41064" y="118500"/>
                  </a:lnTo>
                  <a:lnTo>
                    <a:pt x="45587" y="119250"/>
                  </a:lnTo>
                  <a:lnTo>
                    <a:pt x="49933" y="119625"/>
                  </a:lnTo>
                  <a:lnTo>
                    <a:pt x="54101" y="120000"/>
                  </a:lnTo>
                  <a:lnTo>
                    <a:pt x="58181" y="120000"/>
                  </a:lnTo>
                  <a:lnTo>
                    <a:pt x="62172" y="119625"/>
                  </a:lnTo>
                  <a:lnTo>
                    <a:pt x="66075" y="119250"/>
                  </a:lnTo>
                  <a:lnTo>
                    <a:pt x="69800" y="118500"/>
                  </a:lnTo>
                  <a:lnTo>
                    <a:pt x="73436" y="117375"/>
                  </a:lnTo>
                  <a:lnTo>
                    <a:pt x="76895" y="116250"/>
                  </a:lnTo>
                  <a:lnTo>
                    <a:pt x="80354" y="114750"/>
                  </a:lnTo>
                  <a:lnTo>
                    <a:pt x="83636" y="112875"/>
                  </a:lnTo>
                  <a:lnTo>
                    <a:pt x="86917" y="111000"/>
                  </a:lnTo>
                  <a:lnTo>
                    <a:pt x="90022" y="108750"/>
                  </a:lnTo>
                  <a:lnTo>
                    <a:pt x="93126" y="106500"/>
                  </a:lnTo>
                  <a:lnTo>
                    <a:pt x="96053" y="103875"/>
                  </a:lnTo>
                  <a:lnTo>
                    <a:pt x="98980" y="101250"/>
                  </a:lnTo>
                  <a:lnTo>
                    <a:pt x="101818" y="98250"/>
                  </a:lnTo>
                  <a:lnTo>
                    <a:pt x="104567" y="95250"/>
                  </a:lnTo>
                  <a:lnTo>
                    <a:pt x="107228" y="91875"/>
                  </a:lnTo>
                  <a:lnTo>
                    <a:pt x="109889" y="88500"/>
                  </a:lnTo>
                  <a:lnTo>
                    <a:pt x="114944" y="81000"/>
                  </a:lnTo>
                  <a:lnTo>
                    <a:pt x="119822" y="73125"/>
                  </a:lnTo>
                  <a:lnTo>
                    <a:pt x="119822" y="73125"/>
                  </a:lnTo>
                  <a:lnTo>
                    <a:pt x="120000" y="72750"/>
                  </a:lnTo>
                  <a:lnTo>
                    <a:pt x="120000" y="72750"/>
                  </a:lnTo>
                  <a:lnTo>
                    <a:pt x="120000" y="0"/>
                  </a:lnTo>
                  <a:lnTo>
                    <a:pt x="120000" y="0"/>
                  </a:lnTo>
                  <a:lnTo>
                    <a:pt x="119733" y="0"/>
                  </a:lnTo>
                  <a:lnTo>
                    <a:pt x="119733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9" name="Shape 9"/>
            <p:cNvSpPr/>
            <p:nvPr/>
          </p:nvSpPr>
          <p:spPr>
            <a:xfrm>
              <a:off x="-309562" y="4318000"/>
              <a:ext cx="8280401" cy="1209675"/>
            </a:xfrm>
            <a:custGeom>
              <a:pathLst>
                <a:path extrusionOk="0" h="120000" w="120000">
                  <a:moveTo>
                    <a:pt x="120000" y="112440"/>
                  </a:moveTo>
                  <a:lnTo>
                    <a:pt x="120000" y="112440"/>
                  </a:lnTo>
                  <a:lnTo>
                    <a:pt x="117377" y="110236"/>
                  </a:lnTo>
                  <a:lnTo>
                    <a:pt x="114662" y="108031"/>
                  </a:lnTo>
                  <a:lnTo>
                    <a:pt x="109003" y="102677"/>
                  </a:lnTo>
                  <a:lnTo>
                    <a:pt x="103021" y="96062"/>
                  </a:lnTo>
                  <a:lnTo>
                    <a:pt x="96717" y="88818"/>
                  </a:lnTo>
                  <a:lnTo>
                    <a:pt x="90046" y="80000"/>
                  </a:lnTo>
                  <a:lnTo>
                    <a:pt x="83006" y="70236"/>
                  </a:lnTo>
                  <a:lnTo>
                    <a:pt x="75598" y="58897"/>
                  </a:lnTo>
                  <a:lnTo>
                    <a:pt x="67776" y="46614"/>
                  </a:lnTo>
                  <a:lnTo>
                    <a:pt x="67776" y="46614"/>
                  </a:lnTo>
                  <a:lnTo>
                    <a:pt x="64693" y="41889"/>
                  </a:lnTo>
                  <a:lnTo>
                    <a:pt x="61702" y="37165"/>
                  </a:lnTo>
                  <a:lnTo>
                    <a:pt x="58803" y="33070"/>
                  </a:lnTo>
                  <a:lnTo>
                    <a:pt x="55904" y="28976"/>
                  </a:lnTo>
                  <a:lnTo>
                    <a:pt x="53098" y="25511"/>
                  </a:lnTo>
                  <a:lnTo>
                    <a:pt x="50383" y="22047"/>
                  </a:lnTo>
                  <a:lnTo>
                    <a:pt x="47714" y="18897"/>
                  </a:lnTo>
                  <a:lnTo>
                    <a:pt x="45092" y="16062"/>
                  </a:lnTo>
                  <a:lnTo>
                    <a:pt x="42561" y="13543"/>
                  </a:lnTo>
                  <a:lnTo>
                    <a:pt x="40030" y="11338"/>
                  </a:lnTo>
                  <a:lnTo>
                    <a:pt x="35245" y="7244"/>
                  </a:lnTo>
                  <a:lnTo>
                    <a:pt x="30690" y="4409"/>
                  </a:lnTo>
                  <a:lnTo>
                    <a:pt x="26411" y="2204"/>
                  </a:lnTo>
                  <a:lnTo>
                    <a:pt x="22315" y="629"/>
                  </a:lnTo>
                  <a:lnTo>
                    <a:pt x="18450" y="0"/>
                  </a:lnTo>
                  <a:lnTo>
                    <a:pt x="14815" y="0"/>
                  </a:lnTo>
                  <a:lnTo>
                    <a:pt x="11411" y="629"/>
                  </a:lnTo>
                  <a:lnTo>
                    <a:pt x="8236" y="1574"/>
                  </a:lnTo>
                  <a:lnTo>
                    <a:pt x="5291" y="3149"/>
                  </a:lnTo>
                  <a:lnTo>
                    <a:pt x="2530" y="5039"/>
                  </a:lnTo>
                  <a:lnTo>
                    <a:pt x="0" y="7559"/>
                  </a:lnTo>
                  <a:lnTo>
                    <a:pt x="0" y="7559"/>
                  </a:lnTo>
                  <a:lnTo>
                    <a:pt x="3542" y="10393"/>
                  </a:lnTo>
                  <a:lnTo>
                    <a:pt x="7223" y="13543"/>
                  </a:lnTo>
                  <a:lnTo>
                    <a:pt x="11042" y="17637"/>
                  </a:lnTo>
                  <a:lnTo>
                    <a:pt x="15000" y="22047"/>
                  </a:lnTo>
                  <a:lnTo>
                    <a:pt x="19095" y="27401"/>
                  </a:lnTo>
                  <a:lnTo>
                    <a:pt x="23328" y="33070"/>
                  </a:lnTo>
                  <a:lnTo>
                    <a:pt x="27745" y="39370"/>
                  </a:lnTo>
                  <a:lnTo>
                    <a:pt x="32254" y="46614"/>
                  </a:lnTo>
                  <a:lnTo>
                    <a:pt x="32254" y="46614"/>
                  </a:lnTo>
                  <a:lnTo>
                    <a:pt x="40398" y="59527"/>
                  </a:lnTo>
                  <a:lnTo>
                    <a:pt x="48128" y="70866"/>
                  </a:lnTo>
                  <a:lnTo>
                    <a:pt x="55398" y="81259"/>
                  </a:lnTo>
                  <a:lnTo>
                    <a:pt x="58941" y="85669"/>
                  </a:lnTo>
                  <a:lnTo>
                    <a:pt x="62300" y="90078"/>
                  </a:lnTo>
                  <a:lnTo>
                    <a:pt x="65613" y="94173"/>
                  </a:lnTo>
                  <a:lnTo>
                    <a:pt x="68834" y="97637"/>
                  </a:lnTo>
                  <a:lnTo>
                    <a:pt x="71963" y="101102"/>
                  </a:lnTo>
                  <a:lnTo>
                    <a:pt x="75000" y="104251"/>
                  </a:lnTo>
                  <a:lnTo>
                    <a:pt x="77944" y="106771"/>
                  </a:lnTo>
                  <a:lnTo>
                    <a:pt x="80797" y="109291"/>
                  </a:lnTo>
                  <a:lnTo>
                    <a:pt x="83558" y="111496"/>
                  </a:lnTo>
                  <a:lnTo>
                    <a:pt x="86273" y="113700"/>
                  </a:lnTo>
                  <a:lnTo>
                    <a:pt x="88895" y="115275"/>
                  </a:lnTo>
                  <a:lnTo>
                    <a:pt x="91426" y="116535"/>
                  </a:lnTo>
                  <a:lnTo>
                    <a:pt x="93865" y="117795"/>
                  </a:lnTo>
                  <a:lnTo>
                    <a:pt x="96257" y="118740"/>
                  </a:lnTo>
                  <a:lnTo>
                    <a:pt x="98604" y="119370"/>
                  </a:lnTo>
                  <a:lnTo>
                    <a:pt x="100858" y="120000"/>
                  </a:lnTo>
                  <a:lnTo>
                    <a:pt x="103021" y="120000"/>
                  </a:lnTo>
                  <a:lnTo>
                    <a:pt x="105138" y="120000"/>
                  </a:lnTo>
                  <a:lnTo>
                    <a:pt x="107208" y="119685"/>
                  </a:lnTo>
                  <a:lnTo>
                    <a:pt x="109187" y="119370"/>
                  </a:lnTo>
                  <a:lnTo>
                    <a:pt x="111119" y="118740"/>
                  </a:lnTo>
                  <a:lnTo>
                    <a:pt x="113006" y="117795"/>
                  </a:lnTo>
                  <a:lnTo>
                    <a:pt x="114846" y="116535"/>
                  </a:lnTo>
                  <a:lnTo>
                    <a:pt x="116595" y="115275"/>
                  </a:lnTo>
                  <a:lnTo>
                    <a:pt x="118343" y="114015"/>
                  </a:lnTo>
                  <a:lnTo>
                    <a:pt x="120000" y="112440"/>
                  </a:lnTo>
                  <a:lnTo>
                    <a:pt x="120000" y="112440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0" name="Shape 10"/>
            <p:cNvSpPr/>
            <p:nvPr/>
          </p:nvSpPr>
          <p:spPr>
            <a:xfrm>
              <a:off x="3175" y="4335462"/>
              <a:ext cx="8166099" cy="1101725"/>
            </a:xfrm>
            <a:custGeom>
              <a:pathLst>
                <a:path extrusionOk="0" h="120000" w="120000">
                  <a:moveTo>
                    <a:pt x="0" y="12103"/>
                  </a:moveTo>
                  <a:lnTo>
                    <a:pt x="0" y="12103"/>
                  </a:lnTo>
                  <a:lnTo>
                    <a:pt x="419" y="11412"/>
                  </a:lnTo>
                  <a:lnTo>
                    <a:pt x="1679" y="9682"/>
                  </a:lnTo>
                  <a:lnTo>
                    <a:pt x="3825" y="7262"/>
                  </a:lnTo>
                  <a:lnTo>
                    <a:pt x="5225" y="5878"/>
                  </a:lnTo>
                  <a:lnTo>
                    <a:pt x="6858" y="4495"/>
                  </a:lnTo>
                  <a:lnTo>
                    <a:pt x="8678" y="3458"/>
                  </a:lnTo>
                  <a:lnTo>
                    <a:pt x="10777" y="2420"/>
                  </a:lnTo>
                  <a:lnTo>
                    <a:pt x="13063" y="1383"/>
                  </a:lnTo>
                  <a:lnTo>
                    <a:pt x="15629" y="691"/>
                  </a:lnTo>
                  <a:lnTo>
                    <a:pt x="18429" y="345"/>
                  </a:lnTo>
                  <a:lnTo>
                    <a:pt x="21461" y="0"/>
                  </a:lnTo>
                  <a:lnTo>
                    <a:pt x="24727" y="345"/>
                  </a:lnTo>
                  <a:lnTo>
                    <a:pt x="28227" y="1037"/>
                  </a:lnTo>
                  <a:lnTo>
                    <a:pt x="32006" y="2420"/>
                  </a:lnTo>
                  <a:lnTo>
                    <a:pt x="36018" y="4149"/>
                  </a:lnTo>
                  <a:lnTo>
                    <a:pt x="40264" y="6916"/>
                  </a:lnTo>
                  <a:lnTo>
                    <a:pt x="44790" y="10028"/>
                  </a:lnTo>
                  <a:lnTo>
                    <a:pt x="49595" y="13832"/>
                  </a:lnTo>
                  <a:lnTo>
                    <a:pt x="54634" y="18328"/>
                  </a:lnTo>
                  <a:lnTo>
                    <a:pt x="59953" y="23861"/>
                  </a:lnTo>
                  <a:lnTo>
                    <a:pt x="65505" y="30086"/>
                  </a:lnTo>
                  <a:lnTo>
                    <a:pt x="71337" y="37348"/>
                  </a:lnTo>
                  <a:lnTo>
                    <a:pt x="77449" y="45994"/>
                  </a:lnTo>
                  <a:lnTo>
                    <a:pt x="83841" y="55331"/>
                  </a:lnTo>
                  <a:lnTo>
                    <a:pt x="90513" y="65706"/>
                  </a:lnTo>
                  <a:lnTo>
                    <a:pt x="97465" y="77463"/>
                  </a:lnTo>
                  <a:lnTo>
                    <a:pt x="104696" y="90259"/>
                  </a:lnTo>
                  <a:lnTo>
                    <a:pt x="112208" y="104438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1" name="Shape 11"/>
            <p:cNvSpPr/>
            <p:nvPr/>
          </p:nvSpPr>
          <p:spPr>
            <a:xfrm>
              <a:off x="4156075" y="4316412"/>
              <a:ext cx="4940299" cy="927100"/>
            </a:xfrm>
            <a:custGeom>
              <a:pathLst>
                <a:path extrusionOk="0" h="120000" w="120000">
                  <a:moveTo>
                    <a:pt x="0" y="119999"/>
                  </a:moveTo>
                  <a:lnTo>
                    <a:pt x="0" y="119999"/>
                  </a:lnTo>
                  <a:lnTo>
                    <a:pt x="3470" y="115068"/>
                  </a:lnTo>
                  <a:lnTo>
                    <a:pt x="12956" y="102328"/>
                  </a:lnTo>
                  <a:lnTo>
                    <a:pt x="19511" y="93698"/>
                  </a:lnTo>
                  <a:lnTo>
                    <a:pt x="27069" y="84246"/>
                  </a:lnTo>
                  <a:lnTo>
                    <a:pt x="35475" y="73972"/>
                  </a:lnTo>
                  <a:lnTo>
                    <a:pt x="44498" y="62876"/>
                  </a:lnTo>
                  <a:lnTo>
                    <a:pt x="54061" y="52191"/>
                  </a:lnTo>
                  <a:lnTo>
                    <a:pt x="63856" y="41506"/>
                  </a:lnTo>
                  <a:lnTo>
                    <a:pt x="73881" y="31643"/>
                  </a:lnTo>
                  <a:lnTo>
                    <a:pt x="83830" y="22191"/>
                  </a:lnTo>
                  <a:lnTo>
                    <a:pt x="88766" y="18082"/>
                  </a:lnTo>
                  <a:lnTo>
                    <a:pt x="93547" y="13972"/>
                  </a:lnTo>
                  <a:lnTo>
                    <a:pt x="98329" y="10684"/>
                  </a:lnTo>
                  <a:lnTo>
                    <a:pt x="102956" y="7397"/>
                  </a:lnTo>
                  <a:lnTo>
                    <a:pt x="107506" y="4931"/>
                  </a:lnTo>
                  <a:lnTo>
                    <a:pt x="111825" y="2876"/>
                  </a:lnTo>
                  <a:lnTo>
                    <a:pt x="115989" y="1232"/>
                  </a:lnTo>
                  <a:lnTo>
                    <a:pt x="120000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2" name="Shape 12"/>
            <p:cNvSpPr/>
            <p:nvPr/>
          </p:nvSpPr>
          <p:spPr>
            <a:xfrm>
              <a:off x="-3905251" y="4294187"/>
              <a:ext cx="13027839" cy="1892300"/>
            </a:xfrm>
            <a:custGeom>
              <a:pathLst>
                <a:path extrusionOk="0" h="120000" w="120000">
                  <a:moveTo>
                    <a:pt x="119941" y="51543"/>
                  </a:moveTo>
                  <a:lnTo>
                    <a:pt x="119941" y="51543"/>
                  </a:lnTo>
                  <a:lnTo>
                    <a:pt x="118828" y="54563"/>
                  </a:lnTo>
                  <a:lnTo>
                    <a:pt x="117715" y="57382"/>
                  </a:lnTo>
                  <a:lnTo>
                    <a:pt x="116544" y="60000"/>
                  </a:lnTo>
                  <a:lnTo>
                    <a:pt x="115344" y="62416"/>
                  </a:lnTo>
                  <a:lnTo>
                    <a:pt x="114114" y="64832"/>
                  </a:lnTo>
                  <a:lnTo>
                    <a:pt x="112825" y="67046"/>
                  </a:lnTo>
                  <a:lnTo>
                    <a:pt x="111508" y="68859"/>
                  </a:lnTo>
                  <a:lnTo>
                    <a:pt x="110131" y="70671"/>
                  </a:lnTo>
                  <a:lnTo>
                    <a:pt x="108696" y="72281"/>
                  </a:lnTo>
                  <a:lnTo>
                    <a:pt x="107203" y="73489"/>
                  </a:lnTo>
                  <a:lnTo>
                    <a:pt x="105651" y="74697"/>
                  </a:lnTo>
                  <a:lnTo>
                    <a:pt x="104040" y="75503"/>
                  </a:lnTo>
                  <a:lnTo>
                    <a:pt x="102371" y="76308"/>
                  </a:lnTo>
                  <a:lnTo>
                    <a:pt x="100614" y="76711"/>
                  </a:lnTo>
                  <a:lnTo>
                    <a:pt x="98799" y="76711"/>
                  </a:lnTo>
                  <a:lnTo>
                    <a:pt x="96896" y="76510"/>
                  </a:lnTo>
                  <a:lnTo>
                    <a:pt x="94904" y="76107"/>
                  </a:lnTo>
                  <a:lnTo>
                    <a:pt x="92855" y="75503"/>
                  </a:lnTo>
                  <a:lnTo>
                    <a:pt x="90717" y="74496"/>
                  </a:lnTo>
                  <a:lnTo>
                    <a:pt x="88462" y="73087"/>
                  </a:lnTo>
                  <a:lnTo>
                    <a:pt x="86120" y="71476"/>
                  </a:lnTo>
                  <a:lnTo>
                    <a:pt x="83689" y="69463"/>
                  </a:lnTo>
                  <a:lnTo>
                    <a:pt x="81171" y="67248"/>
                  </a:lnTo>
                  <a:lnTo>
                    <a:pt x="78535" y="64630"/>
                  </a:lnTo>
                  <a:lnTo>
                    <a:pt x="75783" y="61610"/>
                  </a:lnTo>
                  <a:lnTo>
                    <a:pt x="72942" y="58187"/>
                  </a:lnTo>
                  <a:lnTo>
                    <a:pt x="69956" y="54362"/>
                  </a:lnTo>
                  <a:lnTo>
                    <a:pt x="66881" y="50335"/>
                  </a:lnTo>
                  <a:lnTo>
                    <a:pt x="63660" y="45704"/>
                  </a:lnTo>
                  <a:lnTo>
                    <a:pt x="60351" y="40872"/>
                  </a:lnTo>
                  <a:lnTo>
                    <a:pt x="56896" y="35637"/>
                  </a:lnTo>
                  <a:lnTo>
                    <a:pt x="53294" y="29798"/>
                  </a:lnTo>
                  <a:lnTo>
                    <a:pt x="53294" y="29798"/>
                  </a:lnTo>
                  <a:lnTo>
                    <a:pt x="49721" y="24161"/>
                  </a:lnTo>
                  <a:lnTo>
                    <a:pt x="46266" y="19328"/>
                  </a:lnTo>
                  <a:lnTo>
                    <a:pt x="42957" y="14899"/>
                  </a:lnTo>
                  <a:lnTo>
                    <a:pt x="39795" y="11275"/>
                  </a:lnTo>
                  <a:lnTo>
                    <a:pt x="36778" y="8255"/>
                  </a:lnTo>
                  <a:lnTo>
                    <a:pt x="33879" y="5637"/>
                  </a:lnTo>
                  <a:lnTo>
                    <a:pt x="31127" y="3624"/>
                  </a:lnTo>
                  <a:lnTo>
                    <a:pt x="28521" y="2013"/>
                  </a:lnTo>
                  <a:lnTo>
                    <a:pt x="26002" y="1006"/>
                  </a:lnTo>
                  <a:lnTo>
                    <a:pt x="23660" y="201"/>
                  </a:lnTo>
                  <a:lnTo>
                    <a:pt x="21405" y="0"/>
                  </a:lnTo>
                  <a:lnTo>
                    <a:pt x="19297" y="0"/>
                  </a:lnTo>
                  <a:lnTo>
                    <a:pt x="17306" y="402"/>
                  </a:lnTo>
                  <a:lnTo>
                    <a:pt x="15431" y="1006"/>
                  </a:lnTo>
                  <a:lnTo>
                    <a:pt x="13674" y="2013"/>
                  </a:lnTo>
                  <a:lnTo>
                    <a:pt x="12035" y="3020"/>
                  </a:lnTo>
                  <a:lnTo>
                    <a:pt x="10483" y="4429"/>
                  </a:lnTo>
                  <a:lnTo>
                    <a:pt x="9077" y="5838"/>
                  </a:lnTo>
                  <a:lnTo>
                    <a:pt x="7759" y="7449"/>
                  </a:lnTo>
                  <a:lnTo>
                    <a:pt x="6588" y="9261"/>
                  </a:lnTo>
                  <a:lnTo>
                    <a:pt x="5475" y="10872"/>
                  </a:lnTo>
                  <a:lnTo>
                    <a:pt x="4509" y="12684"/>
                  </a:lnTo>
                  <a:lnTo>
                    <a:pt x="3631" y="14496"/>
                  </a:lnTo>
                  <a:lnTo>
                    <a:pt x="2840" y="16107"/>
                  </a:lnTo>
                  <a:lnTo>
                    <a:pt x="2166" y="17718"/>
                  </a:lnTo>
                  <a:lnTo>
                    <a:pt x="1581" y="19328"/>
                  </a:lnTo>
                  <a:lnTo>
                    <a:pt x="702" y="21744"/>
                  </a:lnTo>
                  <a:lnTo>
                    <a:pt x="175" y="23557"/>
                  </a:lnTo>
                  <a:lnTo>
                    <a:pt x="0" y="24161"/>
                  </a:lnTo>
                  <a:lnTo>
                    <a:pt x="0" y="120000"/>
                  </a:lnTo>
                  <a:lnTo>
                    <a:pt x="119941" y="120000"/>
                  </a:lnTo>
                  <a:lnTo>
                    <a:pt x="119941" y="120000"/>
                  </a:lnTo>
                  <a:lnTo>
                    <a:pt x="120000" y="119395"/>
                  </a:lnTo>
                  <a:lnTo>
                    <a:pt x="120000" y="119395"/>
                  </a:lnTo>
                  <a:lnTo>
                    <a:pt x="120000" y="51342"/>
                  </a:lnTo>
                  <a:lnTo>
                    <a:pt x="120000" y="51342"/>
                  </a:lnTo>
                  <a:lnTo>
                    <a:pt x="119941" y="51543"/>
                  </a:lnTo>
                  <a:lnTo>
                    <a:pt x="119941" y="515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13" name="Shape 13"/>
          <p:cNvSpPr txBox="1"/>
          <p:nvPr>
            <p:ph type="title"/>
          </p:nvPr>
        </p:nvSpPr>
        <p:spPr>
          <a:xfrm>
            <a:off x="457200" y="338328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FFFFFF"/>
              </a:buClr>
              <a:buFont typeface="Candara"/>
              <a:buNone/>
              <a:defRPr b="0" i="0" sz="44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0" type="dt"/>
          </p:nvPr>
        </p:nvSpPr>
        <p:spPr>
          <a:xfrm>
            <a:off x="5163671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1" type="ftr"/>
          </p:nvPr>
        </p:nvSpPr>
        <p:spPr>
          <a:xfrm>
            <a:off x="193638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3991087" y="6250162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lang="en-US" sz="100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‹#›</a:t>
            </a:fld>
          </a:p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872066" y="2675466"/>
            <a:ext cx="7408332" cy="345069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1920" lvl="0" marL="274320" marR="0" rtl="0" algn="l">
              <a:spcBef>
                <a:spcPts val="48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2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144462" lvl="1" marL="576263" marR="0" rtl="0" algn="l">
              <a:spcBef>
                <a:spcPts val="44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2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106362" lvl="2" marL="855663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114300" lvl="3" marL="114300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8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129539" lvl="4" marL="1463040" marR="0" rtl="0" algn="l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144779" lvl="5" marL="1783079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147320" lvl="6" marL="2103120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149860" lvl="7" marL="2423160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139700" lvl="8" marL="2743200" marR="0" rtl="0" algn="l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4.png"/><Relationship Id="rId4" Type="http://schemas.openxmlformats.org/officeDocument/2006/relationships/image" Target="../media/image09.png"/><Relationship Id="rId5" Type="http://schemas.openxmlformats.org/officeDocument/2006/relationships/image" Target="../media/image05.png"/><Relationship Id="rId6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3.png"/><Relationship Id="rId4" Type="http://schemas.openxmlformats.org/officeDocument/2006/relationships/image" Target="../media/image07.png"/><Relationship Id="rId5" Type="http://schemas.openxmlformats.org/officeDocument/2006/relationships/image" Target="../media/image08.png"/><Relationship Id="rId6" Type="http://schemas.openxmlformats.org/officeDocument/2006/relationships/image" Target="../media/image0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ctrTitle"/>
          </p:nvPr>
        </p:nvSpPr>
        <p:spPr>
          <a:xfrm>
            <a:off x="685800" y="228600"/>
            <a:ext cx="7772400" cy="17801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FFFFFF"/>
              </a:buClr>
              <a:buSzPct val="25000"/>
              <a:buFont typeface="Candara"/>
              <a:buNone/>
            </a:pPr>
            <a:r>
              <a:rPr b="0" i="0" lang="en-US" sz="44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Political Geography &amp; Globalization</a:t>
            </a:r>
          </a:p>
        </p:txBody>
      </p:sp>
      <p:sp>
        <p:nvSpPr>
          <p:cNvPr id="133" name="Shape 133"/>
          <p:cNvSpPr txBox="1"/>
          <p:nvPr>
            <p:ph idx="1" type="subTitle"/>
          </p:nvPr>
        </p:nvSpPr>
        <p:spPr>
          <a:xfrm>
            <a:off x="1371600" y="1981200"/>
            <a:ext cx="6400799" cy="1473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Unit 6 Lesson 5</a:t>
            </a:r>
          </a:p>
          <a:p>
            <a:pPr indent="0" lvl="0" marL="0" marR="0" rtl="0" algn="ctr">
              <a:spcBef>
                <a:spcPts val="72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n-US" sz="36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Supranationalism</a:t>
            </a:r>
          </a:p>
        </p:txBody>
      </p:sp>
      <p:pic>
        <p:nvPicPr>
          <p:cNvPr id="134" name="Shape 1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3048000"/>
            <a:ext cx="7833488" cy="36260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idx="1" type="body"/>
          </p:nvPr>
        </p:nvSpPr>
        <p:spPr>
          <a:xfrm>
            <a:off x="1042528" y="2286000"/>
            <a:ext cx="7408332" cy="34506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buClr>
                <a:schemeClr val="accent1"/>
              </a:buClr>
              <a:buSzPct val="100000"/>
              <a:buFont typeface="Noto Sans Symbols"/>
              <a:buChar char="∗"/>
            </a:pPr>
            <a:r>
              <a:rPr b="0" i="0" lang="en-US" sz="2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What do the United Nations (UN), European Union (EU), North American Free Trade Agreement (NAFTA),  and Association of Southeast Asian Nations (ASEAN) all support or promote?</a:t>
            </a:r>
          </a:p>
        </p:txBody>
      </p:sp>
      <p:sp>
        <p:nvSpPr>
          <p:cNvPr id="140" name="Shape 140"/>
          <p:cNvSpPr txBox="1"/>
          <p:nvPr>
            <p:ph type="title"/>
          </p:nvPr>
        </p:nvSpPr>
        <p:spPr>
          <a:xfrm>
            <a:off x="457200" y="338328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FFFFFF"/>
              </a:buClr>
              <a:buSzPct val="25000"/>
              <a:buFont typeface="Candara"/>
              <a:buNone/>
            </a:pPr>
            <a:r>
              <a:rPr b="0" i="0" lang="en-US" sz="44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Essential ?’s</a:t>
            </a:r>
          </a:p>
        </p:txBody>
      </p:sp>
      <p:pic>
        <p:nvPicPr>
          <p:cNvPr id="141" name="Shape 1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62200" y="3921451"/>
            <a:ext cx="3911310" cy="2936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idx="1" type="body"/>
          </p:nvPr>
        </p:nvSpPr>
        <p:spPr>
          <a:xfrm>
            <a:off x="914400" y="4114800"/>
            <a:ext cx="7408332" cy="2620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∗"/>
            </a:pPr>
            <a:r>
              <a:rPr b="1" i="0" lang="en-US" sz="2400" u="none" cap="none" strike="noStrike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Germany</a:t>
            </a:r>
          </a:p>
          <a:p>
            <a:pPr indent="-274320" lvl="0" marL="27432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∗"/>
            </a:pPr>
            <a:r>
              <a:rPr b="1" i="0" lang="en-US" sz="2400" u="none" cap="none" strike="noStrike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Russia</a:t>
            </a:r>
          </a:p>
          <a:p>
            <a:pPr indent="-274320" lvl="0" marL="27432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∗"/>
            </a:pPr>
            <a:r>
              <a:rPr b="1" i="0" lang="en-US" sz="2400" u="none" cap="none" strike="noStrike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United Kingdom</a:t>
            </a:r>
          </a:p>
          <a:p>
            <a:pPr indent="-274320" lvl="0" marL="27432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∗"/>
            </a:pPr>
            <a:r>
              <a:rPr b="1" i="0" lang="en-US" sz="2400" u="none" cap="none" strike="noStrike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France</a:t>
            </a:r>
          </a:p>
          <a:p>
            <a:pPr indent="-274320" lvl="0" marL="27432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∗"/>
            </a:pPr>
            <a:r>
              <a:rPr b="1" i="0" lang="en-US" sz="2400" u="none" cap="none" strike="noStrike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United States</a:t>
            </a:r>
          </a:p>
          <a:p>
            <a:pPr indent="-274320" lvl="0" marL="27432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∗"/>
            </a:pPr>
            <a:r>
              <a:rPr b="1" i="0" lang="en-US" sz="2400" u="none" cap="none" strike="noStrike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Canada</a:t>
            </a:r>
          </a:p>
          <a:p>
            <a:pPr indent="-274320" lvl="0" marL="27432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∗"/>
            </a:pPr>
            <a:r>
              <a:rPr b="1" i="0" lang="en-US" sz="2400" u="none" cap="none" strike="noStrike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Mexico</a:t>
            </a:r>
          </a:p>
          <a:p>
            <a:pPr indent="-274320" lvl="0" marL="27432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∗"/>
            </a:pPr>
            <a:r>
              <a:rPr b="1" i="0" lang="en-US" sz="2400" u="none" cap="none" strike="noStrike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Indonesia</a:t>
            </a:r>
          </a:p>
          <a:p>
            <a:pPr indent="-274320" lvl="0" marL="27432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∗"/>
            </a:pPr>
            <a:r>
              <a:rPr b="1" i="0" lang="en-US" sz="2400" u="none" cap="none" strike="noStrike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Malaysia</a:t>
            </a:r>
          </a:p>
          <a:p>
            <a:pPr indent="-274320" lvl="0" marL="27432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∗"/>
            </a:pPr>
            <a:r>
              <a:rPr b="1" i="0" lang="en-US" sz="2400" u="none" cap="none" strike="noStrike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Philippines</a:t>
            </a:r>
          </a:p>
          <a:p>
            <a:pPr indent="-274320" lvl="0" marL="27432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∗"/>
            </a:pPr>
            <a:r>
              <a:rPr b="1" i="0" lang="en-US" sz="2400" u="none" cap="none" strike="noStrike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Singapore</a:t>
            </a:r>
          </a:p>
          <a:p>
            <a:pPr indent="-274320" lvl="0" marL="27432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∗"/>
            </a:pPr>
            <a:r>
              <a:rPr b="1" i="0" lang="en-US" sz="2400" u="none" cap="none" strike="noStrike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Thailand</a:t>
            </a:r>
          </a:p>
          <a:p>
            <a:pPr indent="-274320" lvl="0" marL="27432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∗"/>
            </a:pPr>
            <a:r>
              <a:rPr b="1" i="0" lang="en-US" sz="2400" u="none" cap="none" strike="noStrike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Burma</a:t>
            </a:r>
          </a:p>
          <a:p>
            <a:pPr indent="-274320" lvl="0" marL="27432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∗"/>
            </a:pPr>
            <a:r>
              <a:rPr b="1" i="0" lang="en-US" sz="2400" u="none" cap="none" strike="noStrike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Brunei</a:t>
            </a:r>
          </a:p>
          <a:p>
            <a:pPr indent="-274320" lvl="0" marL="27432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∗"/>
            </a:pPr>
            <a:r>
              <a:rPr b="1" i="0" lang="en-US" sz="2400" u="none" cap="none" strike="noStrike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Cambodia</a:t>
            </a:r>
          </a:p>
          <a:p>
            <a:pPr indent="-274320" lvl="0" marL="27432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∗"/>
            </a:pPr>
            <a:r>
              <a:rPr b="1" i="0" lang="en-US" sz="2400" u="none" cap="none" strike="noStrike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Laos</a:t>
            </a:r>
          </a:p>
          <a:p>
            <a:pPr indent="-274320" lvl="0" marL="274320" marR="0" rtl="0" algn="l">
              <a:lnSpc>
                <a:spcPct val="90000"/>
              </a:lnSpc>
              <a:spcBef>
                <a:spcPts val="480"/>
              </a:spcBef>
              <a:buClr>
                <a:schemeClr val="accent1"/>
              </a:buClr>
              <a:buSzPct val="100000"/>
              <a:buFont typeface="Noto Sans Symbols"/>
              <a:buChar char="∗"/>
            </a:pPr>
            <a:r>
              <a:rPr b="1" i="0" lang="en-US" sz="2400" u="none" cap="none" strike="noStrike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Vietnam</a:t>
            </a:r>
          </a:p>
        </p:txBody>
      </p:sp>
      <p:sp>
        <p:nvSpPr>
          <p:cNvPr id="147" name="Shape 147"/>
          <p:cNvSpPr txBox="1"/>
          <p:nvPr>
            <p:ph type="title"/>
          </p:nvPr>
        </p:nvSpPr>
        <p:spPr>
          <a:xfrm>
            <a:off x="457200" y="338328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FFFFFF"/>
              </a:buClr>
              <a:buSzPct val="25000"/>
              <a:buFont typeface="Candara"/>
              <a:buNone/>
            </a:pPr>
            <a:r>
              <a:rPr b="0" i="0" lang="en-US" sz="44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Map Items on SIM</a:t>
            </a:r>
          </a:p>
        </p:txBody>
      </p:sp>
      <p:pic>
        <p:nvPicPr>
          <p:cNvPr id="148" name="Shape 1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6400" y="1192087"/>
            <a:ext cx="5638800" cy="30846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type="title"/>
          </p:nvPr>
        </p:nvSpPr>
        <p:spPr>
          <a:xfrm>
            <a:off x="457200" y="338328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FFFFFF"/>
              </a:buClr>
              <a:buSzPct val="25000"/>
              <a:buFont typeface="Candara"/>
              <a:buNone/>
            </a:pPr>
            <a:r>
              <a:rPr b="0" i="0" lang="en-US" sz="44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Vocabulary</a:t>
            </a:r>
          </a:p>
        </p:txBody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0" y="1877000"/>
            <a:ext cx="4419600" cy="49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7894"/>
              <a:buFont typeface="Noto Sans Symbols"/>
              <a:buChar char="∗"/>
            </a:pPr>
            <a:r>
              <a:rPr b="0" i="0" lang="en-US" sz="186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Supranationalism – concept whereby a collection of countries is united by similar political and/or economic goals.</a:t>
            </a:r>
          </a:p>
          <a:p>
            <a:pPr indent="-274320" lvl="0" marL="274320" marR="0" rtl="0" algn="l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chemeClr val="accent1"/>
              </a:buClr>
              <a:buSzPct val="97894"/>
              <a:buFont typeface="Noto Sans Symbols"/>
              <a:buChar char="∗"/>
            </a:pPr>
            <a:r>
              <a:rPr b="0" i="0" lang="en-US" sz="186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United Nations (UN) – established Oct. 24, 1945, currently has 193 members, and was formed with the purpose of overcoming intolerance, deception, and aggressive military behavior in the self-interest of rouge nations.</a:t>
            </a:r>
          </a:p>
          <a:p>
            <a:pPr indent="-274320" lvl="0" marL="274320" marR="0" rtl="0" algn="l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chemeClr val="accent1"/>
              </a:buClr>
              <a:buSzPct val="97894"/>
              <a:buFont typeface="Noto Sans Symbols"/>
              <a:buChar char="∗"/>
            </a:pPr>
            <a:r>
              <a:rPr b="0" i="0" lang="en-US" sz="186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Treaty of Maastricht – signed 1993 by 12 European states creating a single economy for all member nations.</a:t>
            </a:r>
          </a:p>
          <a:p>
            <a:pPr indent="-274320" lvl="0" marL="274320" marR="0" rtl="0" algn="l">
              <a:lnSpc>
                <a:spcPct val="80000"/>
              </a:lnSpc>
              <a:spcBef>
                <a:spcPts val="372"/>
              </a:spcBef>
              <a:buClr>
                <a:schemeClr val="accent1"/>
              </a:buClr>
              <a:buSzPct val="97894"/>
              <a:buFont typeface="Noto Sans Symbols"/>
              <a:buChar char="∗"/>
            </a:pPr>
            <a:r>
              <a:rPr b="0" i="0" lang="en-US" sz="186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European Union (EU) – created by Maastricht Treaty, with 28 member countries representing more than 500 million people</a:t>
            </a:r>
          </a:p>
        </p:txBody>
      </p:sp>
      <p:pic>
        <p:nvPicPr>
          <p:cNvPr id="155" name="Shape 155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78035" y="4712276"/>
            <a:ext cx="2860963" cy="2145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Shape 1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19800" y="13855"/>
            <a:ext cx="2844800" cy="213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44935" y="2556163"/>
            <a:ext cx="2885208" cy="2163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Shape 15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43400" y="1981200"/>
            <a:ext cx="1901535" cy="19015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x="0" y="0"/>
            <a:ext cx="5257799" cy="12527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FFFFFF"/>
              </a:buClr>
              <a:buSzPct val="25000"/>
              <a:buFont typeface="Candara"/>
              <a:buNone/>
            </a:pPr>
            <a:r>
              <a:rPr b="0" i="0" lang="en-US" sz="44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Vocab. Continued</a:t>
            </a:r>
          </a:p>
        </p:txBody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13853" y="1981200"/>
            <a:ext cx="4253345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2000"/>
              <a:buFont typeface="Noto Sans Symbols"/>
              <a:buChar char="∗"/>
            </a:pPr>
            <a:r>
              <a:rPr b="0" i="0" lang="en-US" sz="204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Euro – common currency of the European Union</a:t>
            </a:r>
          </a:p>
          <a:p>
            <a:pPr indent="-274320" lvl="0" marL="274320" marR="0" rtl="0" algn="l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accent1"/>
              </a:buClr>
              <a:buSzPct val="102000"/>
              <a:buFont typeface="Noto Sans Symbols"/>
              <a:buChar char="∗"/>
            </a:pPr>
            <a:r>
              <a:rPr b="0" i="0" lang="en-US" sz="204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North American Free Trade Agreement (NAFTA) – 1994  Canada, USA, and Mexico agreed to abolish all tariffs between the 3 countries</a:t>
            </a:r>
          </a:p>
          <a:p>
            <a:pPr indent="-274320" lvl="0" marL="274320" marR="0" rtl="0" algn="l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accent1"/>
              </a:buClr>
              <a:buSzPct val="102000"/>
              <a:buFont typeface="Noto Sans Symbols"/>
              <a:buChar char="∗"/>
            </a:pPr>
            <a:r>
              <a:rPr b="0" i="0" lang="en-US" sz="204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Maquiladoras – foreign owned companies in the border cities of Mexico</a:t>
            </a:r>
          </a:p>
          <a:p>
            <a:pPr indent="-274320" lvl="0" marL="274320" marR="0" rtl="0" algn="l">
              <a:lnSpc>
                <a:spcPct val="80000"/>
              </a:lnSpc>
              <a:spcBef>
                <a:spcPts val="408"/>
              </a:spcBef>
              <a:buClr>
                <a:schemeClr val="accent1"/>
              </a:buClr>
              <a:buSzPct val="102000"/>
              <a:buFont typeface="Noto Sans Symbols"/>
              <a:buChar char="∗"/>
            </a:pPr>
            <a:r>
              <a:rPr b="0" i="0" lang="en-US" sz="204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Association of Southeast Asian Nations (ASEAN) – 1967 composed of Indonesia, Malaysia, the Philippines, Singapore, and Thailand.  Foundation focuses on political-security community, economic community, and socio-cultural community</a:t>
            </a:r>
          </a:p>
        </p:txBody>
      </p:sp>
      <p:pic>
        <p:nvPicPr>
          <p:cNvPr id="165" name="Shape 165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9200" y="4599780"/>
            <a:ext cx="4052454" cy="2258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Shape 1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72200" y="219075"/>
            <a:ext cx="2712507" cy="221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57600" y="762000"/>
            <a:ext cx="2235199" cy="1676399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68" name="Shape 16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63412" y="2438401"/>
            <a:ext cx="3232800" cy="211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Shape 17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0600" y="1524000"/>
            <a:ext cx="7148704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Shape 174"/>
          <p:cNvSpPr txBox="1"/>
          <p:nvPr>
            <p:ph type="title"/>
          </p:nvPr>
        </p:nvSpPr>
        <p:spPr>
          <a:xfrm>
            <a:off x="457200" y="338328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FFFFFF"/>
              </a:buClr>
              <a:buSzPct val="25000"/>
              <a:buFont typeface="Candara"/>
              <a:buNone/>
            </a:pPr>
            <a:r>
              <a:rPr b="0" i="0" lang="en-US" sz="44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What’s in Common??</a:t>
            </a:r>
          </a:p>
        </p:txBody>
      </p:sp>
      <p:pic>
        <p:nvPicPr>
          <p:cNvPr id="175" name="Shape 175"/>
          <p:cNvPicPr preferRelativeResize="0"/>
          <p:nvPr/>
        </p:nvPicPr>
        <p:blipFill rotWithShape="1">
          <a:blip r:embed="rId4">
            <a:alphaModFix/>
          </a:blip>
          <a:srcRect b="15995" l="0" r="0" t="0"/>
          <a:stretch/>
        </p:blipFill>
        <p:spPr>
          <a:xfrm>
            <a:off x="2514600" y="3617525"/>
            <a:ext cx="4038599" cy="30940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idx="1" type="body"/>
          </p:nvPr>
        </p:nvSpPr>
        <p:spPr>
          <a:xfrm>
            <a:off x="990600" y="2590800"/>
            <a:ext cx="7408332" cy="34506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buClr>
                <a:schemeClr val="accent1"/>
              </a:buClr>
              <a:buSzPct val="100000"/>
              <a:buFont typeface="Noto Sans Symbols"/>
              <a:buChar char="∗"/>
            </a:pPr>
            <a:r>
              <a:rPr b="0" i="0" lang="en-US" sz="2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Complete IR-23 using reading from IR-24&amp;26</a:t>
            </a:r>
          </a:p>
        </p:txBody>
      </p:sp>
      <p:sp>
        <p:nvSpPr>
          <p:cNvPr id="181" name="Shape 181"/>
          <p:cNvSpPr txBox="1"/>
          <p:nvPr>
            <p:ph type="title"/>
          </p:nvPr>
        </p:nvSpPr>
        <p:spPr>
          <a:xfrm>
            <a:off x="457200" y="338328"/>
            <a:ext cx="8229600" cy="12527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FFFFFF"/>
              </a:buClr>
              <a:buSzPct val="25000"/>
              <a:buFont typeface="Candara"/>
              <a:buNone/>
            </a:pPr>
            <a:r>
              <a:rPr b="0" i="0" lang="en-US" sz="44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Individual Work</a:t>
            </a:r>
          </a:p>
        </p:txBody>
      </p:sp>
      <p:pic>
        <p:nvPicPr>
          <p:cNvPr id="182" name="Shape 1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5000" y="3048000"/>
            <a:ext cx="4781550" cy="360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aveform">
  <a:themeElements>
    <a:clrScheme name="Waveform">
      <a:dk1>
        <a:srgbClr val="000000"/>
      </a:dk1>
      <a:lt1>
        <a:srgbClr val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