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28BB9F-EA58-4CFF-9817-FFA6D1AE3A3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D52188-CFBE-445D-A62C-4CB8418447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and 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Unit 5 Lesson 2</a:t>
            </a:r>
          </a:p>
          <a:p>
            <a:r>
              <a:rPr lang="en-US" sz="3600" b="1" dirty="0" smtClean="0"/>
              <a:t>Population Density &amp; Distribution</a:t>
            </a:r>
            <a:endParaRPr 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200650" cy="276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24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What is the difference between population density and population distribution?</a:t>
            </a:r>
          </a:p>
          <a:p>
            <a:r>
              <a:rPr lang="en-US" dirty="0" smtClean="0"/>
              <a:t>Why is agricultural density a more relevant statistic than population density?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93" y="0"/>
            <a:ext cx="8229600" cy="1143000"/>
          </a:xfrm>
        </p:spPr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17"/>
          <a:stretch/>
        </p:blipFill>
        <p:spPr bwMode="auto">
          <a:xfrm>
            <a:off x="2100911" y="2971800"/>
            <a:ext cx="5005387" cy="3380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2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596190" cy="4933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No Map Items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563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6927" y="671946"/>
            <a:ext cx="3290455" cy="3900054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Population Density – # of people divided by land area.</a:t>
            </a:r>
          </a:p>
          <a:p>
            <a:r>
              <a:rPr lang="en-US" sz="1700" dirty="0" smtClean="0"/>
              <a:t>Population Distribution – arrangement of people within a predefined area.</a:t>
            </a:r>
          </a:p>
          <a:p>
            <a:r>
              <a:rPr lang="en-US" sz="1700" dirty="0" smtClean="0"/>
              <a:t>Agricultural Density – # of farmers per unit of arable land.</a:t>
            </a:r>
          </a:p>
          <a:p>
            <a:r>
              <a:rPr lang="en-US" sz="1700" dirty="0" smtClean="0"/>
              <a:t>Physiologic Density – # of people per unit of arable land.</a:t>
            </a:r>
          </a:p>
          <a:p>
            <a:r>
              <a:rPr lang="en-US" sz="1700" dirty="0" smtClean="0"/>
              <a:t>Opportunity Cost – the $ that must be given up to acquire something else</a:t>
            </a:r>
          </a:p>
          <a:p>
            <a:pPr lvl="1"/>
            <a:r>
              <a:rPr lang="en-US" sz="1700" dirty="0" smtClean="0"/>
              <a:t>Like spending $ on Jordan takes away from Doritos </a:t>
            </a:r>
            <a:r>
              <a:rPr lang="en-US" sz="1700" dirty="0" smtClean="0">
                <a:sym typeface="Wingdings" panose="05000000000000000000" pitchFamily="2" charset="2"/>
              </a:rPr>
              <a:t> get it!</a:t>
            </a:r>
            <a:endParaRPr lang="en-US" sz="17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943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13855"/>
            <a:ext cx="4038600" cy="210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76513"/>
            <a:ext cx="2619374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1676400"/>
            <a:ext cx="3109913" cy="23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04916"/>
            <a:ext cx="353946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3107297" cy="231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4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Think about a time in your life when you felt you were in a crowded situation or room.</a:t>
            </a:r>
          </a:p>
          <a:p>
            <a:pPr lvl="1"/>
            <a:r>
              <a:rPr lang="en-US" dirty="0" smtClean="0"/>
              <a:t>What was your experience like?</a:t>
            </a:r>
          </a:p>
          <a:p>
            <a:pPr lvl="1"/>
            <a:r>
              <a:rPr lang="en-US" dirty="0" smtClean="0"/>
              <a:t>What were your thoughts about the situation?</a:t>
            </a:r>
          </a:p>
          <a:p>
            <a:pPr lvl="1"/>
            <a:r>
              <a:rPr lang="en-US" dirty="0" smtClean="0"/>
              <a:t>What do you think the population density of this classroom is?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– Pair - Share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5283551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75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Complete IR-6</a:t>
            </a:r>
          </a:p>
          <a:p>
            <a:pPr lvl="1"/>
            <a:r>
              <a:rPr lang="en-US" dirty="0" smtClean="0"/>
              <a:t>Using Reading from IR-7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Work Time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31" y="1981200"/>
            <a:ext cx="6547769" cy="461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8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impact that population distribution may have on a country’s standard of living. (Include ideas about arable land, agricultural density, &amp; physiologic density.)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71164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Journal Writing – Turn Writing into Basket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467000" cy="276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268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</TotalTime>
  <Words>209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Population and Migration</vt:lpstr>
      <vt:lpstr>Essential ?’s</vt:lpstr>
      <vt:lpstr>No Map Items</vt:lpstr>
      <vt:lpstr>Vocabulary</vt:lpstr>
      <vt:lpstr>Think – Pair - Share</vt:lpstr>
      <vt:lpstr>Work Time </vt:lpstr>
      <vt:lpstr>Journal Writing – Turn Writing into Basket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Migration</dc:title>
  <dc:creator>Windows User</dc:creator>
  <cp:lastModifiedBy>Windows User</cp:lastModifiedBy>
  <cp:revision>11</cp:revision>
  <dcterms:created xsi:type="dcterms:W3CDTF">2016-01-29T18:20:55Z</dcterms:created>
  <dcterms:modified xsi:type="dcterms:W3CDTF">2016-06-05T20:56:47Z</dcterms:modified>
</cp:coreProperties>
</file>