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63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A602F-745B-4B96-BF31-01C78B200E5B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67BB988-F932-4946-93D9-5035FC51B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A602F-745B-4B96-BF31-01C78B200E5B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B988-F932-4946-93D9-5035FC51B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A602F-745B-4B96-BF31-01C78B200E5B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B988-F932-4946-93D9-5035FC51B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A602F-745B-4B96-BF31-01C78B200E5B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B988-F932-4946-93D9-5035FC51B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A602F-745B-4B96-BF31-01C78B200E5B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B988-F932-4946-93D9-5035FC51B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A602F-745B-4B96-BF31-01C78B200E5B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B988-F932-4946-93D9-5035FC51BE5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A602F-745B-4B96-BF31-01C78B200E5B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B988-F932-4946-93D9-5035FC51BE5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A602F-745B-4B96-BF31-01C78B200E5B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B988-F932-4946-93D9-5035FC51B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A602F-745B-4B96-BF31-01C78B200E5B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B988-F932-4946-93D9-5035FC51B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A602F-745B-4B96-BF31-01C78B200E5B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B988-F932-4946-93D9-5035FC51BE5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A602F-745B-4B96-BF31-01C78B200E5B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B988-F932-4946-93D9-5035FC51BE5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A602F-745B-4B96-BF31-01C78B200E5B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167BB988-F932-4946-93D9-5035FC51BE5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khFjdmp9sZ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7315200" cy="819505"/>
          </a:xfrm>
        </p:spPr>
        <p:txBody>
          <a:bodyPr>
            <a:noAutofit/>
          </a:bodyPr>
          <a:lstStyle/>
          <a:p>
            <a:r>
              <a:rPr lang="en-US" sz="4000" dirty="0" smtClean="0"/>
              <a:t>Population &amp; Migration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295400"/>
            <a:ext cx="6019800" cy="1066800"/>
          </a:xfrm>
        </p:spPr>
        <p:txBody>
          <a:bodyPr>
            <a:noAutofit/>
          </a:bodyPr>
          <a:lstStyle/>
          <a:p>
            <a:r>
              <a:rPr lang="en-US" sz="3300" b="1" dirty="0" smtClean="0"/>
              <a:t>Unit 5 Lesson 3</a:t>
            </a:r>
          </a:p>
          <a:p>
            <a:r>
              <a:rPr lang="en-US" sz="3300" b="1" dirty="0" smtClean="0"/>
              <a:t>Population Clusters</a:t>
            </a:r>
            <a:endParaRPr lang="en-US" sz="33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14600"/>
            <a:ext cx="7075714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802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944562"/>
          </a:xfrm>
        </p:spPr>
        <p:txBody>
          <a:bodyPr/>
          <a:lstStyle/>
          <a:p>
            <a:r>
              <a:rPr lang="en-US" dirty="0" smtClean="0"/>
              <a:t>Essential ?’s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223" y="1028700"/>
            <a:ext cx="7772400" cy="37338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smtClean="0"/>
              <a:t>Where </a:t>
            </a:r>
            <a:r>
              <a:rPr lang="en-US" sz="2400" dirty="0" smtClean="0"/>
              <a:t>are the major population clusters in the  world located?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What are a few unique cultural characteristics of each population cluster?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95600"/>
            <a:ext cx="7634423" cy="37814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0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638800"/>
            <a:ext cx="4114800" cy="1143000"/>
          </a:xfrm>
        </p:spPr>
        <p:txBody>
          <a:bodyPr/>
          <a:lstStyle/>
          <a:p>
            <a:r>
              <a:rPr lang="en-US" dirty="0" smtClean="0"/>
              <a:t>Map Items on SIM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0"/>
            <a:ext cx="8610600" cy="4343400"/>
          </a:xfrm>
        </p:spPr>
        <p:txBody>
          <a:bodyPr numCol="4"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Afghanistan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Pakistan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India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Bangladesh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Sri Lanka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China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Japan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South Korea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United Kingdom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France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Belgium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Netherlands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Germany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Northeast North America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Washington, DC.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To Boston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To Milwaukee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To Toronto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To Quebec City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Himalaya Mountains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Hindu Kush Mountains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Arabian Sea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Indian Ocean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Bay of Bengal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Huang e He River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Yangtze River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East China Sea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Yellow Sea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South China Sea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North Sea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Northern European Plain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Alps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267200"/>
            <a:ext cx="4750377" cy="2464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256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No Vocab. </a:t>
            </a:r>
            <a:r>
              <a:rPr lang="en-US" sz="6000" b="1" dirty="0" smtClean="0">
                <a:sym typeface="Wingdings" panose="05000000000000000000" pitchFamily="2" charset="2"/>
              </a:rPr>
              <a:t></a:t>
            </a:r>
            <a:endParaRPr lang="en-US" sz="6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19200"/>
            <a:ext cx="5952075" cy="54622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56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52400"/>
            <a:ext cx="8229600" cy="5486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World Population Video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430" y="609600"/>
            <a:ext cx="7520940" cy="2895600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https://www.youtube.com/watch?v=khFjdmp9sZk</a:t>
            </a:r>
            <a:endParaRPr lang="en-US" dirty="0" smtClean="0"/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What areas of Earth had the largest population during most of the video?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In what areas of Earth did you notice little population concentration?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When did the population of the world start to explode, or grow rapidly?  What caused this growth?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352801"/>
            <a:ext cx="4953000" cy="350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40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0"/>
            <a:ext cx="7166885" cy="2895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-13855"/>
            <a:ext cx="4343400" cy="762000"/>
          </a:xfrm>
        </p:spPr>
        <p:txBody>
          <a:bodyPr/>
          <a:lstStyle/>
          <a:p>
            <a:r>
              <a:rPr lang="en-US" dirty="0" smtClean="0"/>
              <a:t>Group Work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838200"/>
            <a:ext cx="2951018" cy="3712464"/>
          </a:xfrm>
        </p:spPr>
        <p:txBody>
          <a:bodyPr>
            <a:normAutofit/>
          </a:bodyPr>
          <a:lstStyle/>
          <a:p>
            <a:r>
              <a:rPr lang="en-US" dirty="0" smtClean="0"/>
              <a:t>In groups complete IR-9 </a:t>
            </a:r>
          </a:p>
          <a:p>
            <a:pPr lvl="1"/>
            <a:r>
              <a:rPr lang="en-US" dirty="0" smtClean="0"/>
              <a:t>Using atlas label the following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0" y="1779297"/>
            <a:ext cx="3200400" cy="2133600"/>
          </a:xfrm>
        </p:spPr>
        <p:txBody>
          <a:bodyPr>
            <a:normAutofit/>
          </a:bodyPr>
          <a:lstStyle/>
          <a:p>
            <a:r>
              <a:rPr lang="en-US" dirty="0" smtClean="0"/>
              <a:t>Color:</a:t>
            </a:r>
          </a:p>
          <a:p>
            <a:pPr lvl="1"/>
            <a:r>
              <a:rPr lang="en-US" dirty="0" smtClean="0"/>
              <a:t>H2O – Blue</a:t>
            </a:r>
          </a:p>
          <a:p>
            <a:pPr lvl="1"/>
            <a:r>
              <a:rPr lang="en-US" dirty="0" smtClean="0"/>
              <a:t>S. Asia – Orange</a:t>
            </a:r>
          </a:p>
          <a:p>
            <a:pPr lvl="1"/>
            <a:r>
              <a:rPr lang="en-US" dirty="0" smtClean="0"/>
              <a:t>E. Asia – Red</a:t>
            </a:r>
          </a:p>
          <a:p>
            <a:pPr lvl="1"/>
            <a:r>
              <a:rPr lang="en-US" dirty="0" smtClean="0"/>
              <a:t>W. Europe – Purple</a:t>
            </a:r>
          </a:p>
          <a:p>
            <a:pPr lvl="1"/>
            <a:r>
              <a:rPr lang="en-US" dirty="0" smtClean="0"/>
              <a:t>NE &amp; N America - Green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872836"/>
            <a:ext cx="32194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en-US" sz="2400" dirty="0" smtClean="0"/>
              <a:t>Why do you think these places are the most densely populated regions?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sz="2400" dirty="0" smtClean="0"/>
              <a:t>What problems might people in these places experience?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352785"/>
            <a:ext cx="3290989" cy="3429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72200" y="4535359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Greenland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58917" y="5029199"/>
            <a:ext cx="234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United States of America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571226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Canada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8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74638"/>
            <a:ext cx="3962400" cy="1143000"/>
          </a:xfrm>
        </p:spPr>
        <p:txBody>
          <a:bodyPr/>
          <a:lstStyle/>
          <a:p>
            <a:r>
              <a:rPr lang="en-US" dirty="0" smtClean="0"/>
              <a:t>Work Time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37338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Complete IR-10 &amp; IR-12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	</a:t>
            </a:r>
            <a:r>
              <a:rPr lang="en-US" sz="2400" dirty="0" smtClean="0"/>
              <a:t>Using Reading from IR-11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90800"/>
            <a:ext cx="6123214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10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Time – Turn Into Basket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3733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paragraph format respond to the following questions: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What causes population clusters to develop?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What consequences might occur as a result of population clusters?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What policies might governments establish to solve problems created by population clusters?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962400"/>
            <a:ext cx="4724400" cy="2686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41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TM01859862[[fn=Urban Pop]]</Template>
  <TotalTime>83</TotalTime>
  <Words>278</Words>
  <Application>Microsoft Office PowerPoint</Application>
  <PresentationFormat>On-screen Show (4:3)</PresentationFormat>
  <Paragraphs>68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Urban Pop</vt:lpstr>
      <vt:lpstr>Population &amp; Migration</vt:lpstr>
      <vt:lpstr>Essential ?’s</vt:lpstr>
      <vt:lpstr>Map Items on SIM</vt:lpstr>
      <vt:lpstr>No Vocab. </vt:lpstr>
      <vt:lpstr>World Population Video Discussion</vt:lpstr>
      <vt:lpstr>Group Work </vt:lpstr>
      <vt:lpstr>Work Time</vt:lpstr>
      <vt:lpstr>Writing Time – Turn Into Basket</vt:lpstr>
    </vt:vector>
  </TitlesOfParts>
  <Company>DISD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Population &amp; Migration</dc:title>
  <dc:creator>Windows User</dc:creator>
  <cp:lastModifiedBy>Windows User</cp:lastModifiedBy>
  <cp:revision>13</cp:revision>
  <dcterms:created xsi:type="dcterms:W3CDTF">2016-02-07T20:04:08Z</dcterms:created>
  <dcterms:modified xsi:type="dcterms:W3CDTF">2016-06-05T21:09:19Z</dcterms:modified>
</cp:coreProperties>
</file>