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11AC8ABE-3D37-4476-AF91-3398F5514585}" type="datetimeFigureOut">
              <a:rPr lang="en-US" smtClean="0"/>
              <a:t>6/5/2016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29F3A2F-C17B-4E16-8201-1073B94A7B8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295400"/>
            <a:ext cx="4572000" cy="1368798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Unit 5 Lesson 4</a:t>
            </a:r>
          </a:p>
          <a:p>
            <a:r>
              <a:rPr lang="en-US" sz="3100" b="1" dirty="0" smtClean="0"/>
              <a:t>Population Pyramid</a:t>
            </a:r>
            <a:endParaRPr lang="en-US" sz="31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219200"/>
          </a:xfrm>
        </p:spPr>
        <p:txBody>
          <a:bodyPr/>
          <a:lstStyle/>
          <a:p>
            <a:pPr algn="ctr"/>
            <a:r>
              <a:rPr lang="en-US" dirty="0" smtClean="0"/>
              <a:t>Population &amp; Migration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68"/>
          <a:stretch/>
        </p:blipFill>
        <p:spPr bwMode="auto">
          <a:xfrm>
            <a:off x="1143000" y="2514600"/>
            <a:ext cx="5438440" cy="36559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26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39372" y="1219200"/>
            <a:ext cx="8229600" cy="4876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the characteristics of the rapid growth, slow growth, and negative growth population pyramids?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373" y="3048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Essential ?’s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286000"/>
            <a:ext cx="8041547" cy="4167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07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80720" y="914400"/>
            <a:ext cx="7680960" cy="2270760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Ethiopia</a:t>
            </a:r>
          </a:p>
          <a:p>
            <a:pPr algn="ctr"/>
            <a:r>
              <a:rPr lang="en-US" sz="5000" b="1" dirty="0" smtClean="0">
                <a:solidFill>
                  <a:srgbClr val="FF0000"/>
                </a:solidFill>
              </a:rPr>
              <a:t>United States</a:t>
            </a:r>
            <a:endParaRPr lang="en-US" sz="5000" b="1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0720" y="0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Map Items on SIM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657350"/>
            <a:ext cx="6934200" cy="52006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535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362200"/>
            <a:ext cx="4728620" cy="3725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2400" y="914400"/>
            <a:ext cx="4038600" cy="57912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 smtClean="0"/>
              <a:t>Population Pyramid – a bar graph that shows the proportions of men and women in different age groups.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 smtClean="0"/>
              <a:t>Rapid Population Growth – will have a population pyramid with a wide base and a pointed tip.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800" b="1" dirty="0" smtClean="0"/>
              <a:t>Ex. Ethiopia, life expectancy not very high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 smtClean="0"/>
              <a:t>Slow Population Growth – pyramid is wide and stable and looks more like rectangle</a:t>
            </a:r>
          </a:p>
          <a:p>
            <a:pPr lvl="4">
              <a:buFont typeface="Wingdings" panose="05000000000000000000" pitchFamily="2" charset="2"/>
              <a:buChar char="Ø"/>
            </a:pPr>
            <a:r>
              <a:rPr lang="en-US" sz="1800" b="1" dirty="0" smtClean="0"/>
              <a:t>Ex. United States, level of economic growth sustains a longer than average life.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1800" b="1" dirty="0" smtClean="0"/>
              <a:t>Negative Population Growth – (Zero Population Growth) – pyramid inverted, older people outnumber younger</a:t>
            </a:r>
          </a:p>
          <a:p>
            <a:pPr lvl="5">
              <a:buFont typeface="Wingdings" panose="05000000000000000000" pitchFamily="2" charset="2"/>
              <a:buChar char="Ø"/>
            </a:pPr>
            <a:r>
              <a:rPr lang="en-US" sz="1800" b="1" dirty="0" smtClean="0"/>
              <a:t>Ex. Italy</a:t>
            </a:r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5418"/>
            <a:ext cx="3124200" cy="706582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81000"/>
            <a:ext cx="4173490" cy="2057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562600" y="2362200"/>
            <a:ext cx="3477491" cy="3810000"/>
          </a:xfrm>
        </p:spPr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What do the two sides of the graph indicate?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What do the numbers on the left side of the graph indicate?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What does the horizontal axis measure?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000" b="1" dirty="0" smtClean="0"/>
              <a:t>What conclusions can you draw about the population of the world based on this graph?</a:t>
            </a:r>
            <a:endParaRPr lang="en-US" sz="2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636" y="1447800"/>
            <a:ext cx="5562600" cy="473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4191000" cy="990600"/>
          </a:xfrm>
        </p:spPr>
        <p:txBody>
          <a:bodyPr/>
          <a:lstStyle/>
          <a:p>
            <a:r>
              <a:rPr lang="en-US" dirty="0" smtClean="0"/>
              <a:t>Class Discussion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77129"/>
            <a:ext cx="4100512" cy="18278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62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51816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28800" y="1143000"/>
            <a:ext cx="5105400" cy="1676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Complete IR-14 &amp; IR-16</a:t>
            </a:r>
          </a:p>
          <a:p>
            <a:pPr lvl="1"/>
            <a:r>
              <a:rPr lang="en-US" sz="2400" dirty="0" smtClean="0"/>
              <a:t>Using reading from IR-15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0"/>
            <a:ext cx="3886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Work Time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26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76400"/>
            <a:ext cx="4089400" cy="4089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What role do demographers play in the study of population?</a:t>
            </a:r>
          </a:p>
          <a:p>
            <a:r>
              <a:rPr lang="en-US" sz="2400" dirty="0" smtClean="0"/>
              <a:t>How can population pyramids help decision-makers?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Time– Turn into Basket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26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54</TotalTime>
  <Words>217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Population &amp; Migration</vt:lpstr>
      <vt:lpstr>Essential ?’s</vt:lpstr>
      <vt:lpstr>Map Items on SIM</vt:lpstr>
      <vt:lpstr>Vocabulary</vt:lpstr>
      <vt:lpstr>Class Discussion</vt:lpstr>
      <vt:lpstr>Work Time </vt:lpstr>
      <vt:lpstr>Writing Time– Turn into Basket</vt:lpstr>
    </vt:vector>
  </TitlesOfParts>
  <Company>DISD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&amp; Migration</dc:title>
  <dc:creator>Windows User</dc:creator>
  <cp:lastModifiedBy>Windows User</cp:lastModifiedBy>
  <cp:revision>8</cp:revision>
  <dcterms:created xsi:type="dcterms:W3CDTF">2016-02-07T21:10:13Z</dcterms:created>
  <dcterms:modified xsi:type="dcterms:W3CDTF">2016-06-05T21:14:24Z</dcterms:modified>
</cp:coreProperties>
</file>