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-892252">
            <a:off x="-617538" y="-652551"/>
            <a:ext cx="6664606" cy="3942692"/>
          </a:xfrm>
          <a:custGeom>
            <a:pathLst>
              <a:path extrusionOk="0" h="120000" w="120000">
                <a:moveTo>
                  <a:pt x="18850" y="0"/>
                </a:moveTo>
                <a:lnTo>
                  <a:pt x="120000" y="45401"/>
                </a:lnTo>
                <a:lnTo>
                  <a:pt x="120000" y="117501"/>
                </a:lnTo>
                <a:cubicBezTo>
                  <a:pt x="120000" y="118881"/>
                  <a:pt x="119338" y="120000"/>
                  <a:pt x="118521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" name="Shape 14"/>
          <p:cNvSpPr/>
          <p:nvPr/>
        </p:nvSpPr>
        <p:spPr>
          <a:xfrm rot="-892252">
            <a:off x="6168153" y="-441830"/>
            <a:ext cx="3126509" cy="2426476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41056"/>
                </a:lnTo>
                <a:lnTo>
                  <a:pt x="103731" y="119999"/>
                </a:lnTo>
                <a:lnTo>
                  <a:pt x="3150" y="119999"/>
                </a:lnTo>
                <a:cubicBezTo>
                  <a:pt x="1410" y="119999"/>
                  <a:pt x="0" y="118182"/>
                  <a:pt x="0" y="115940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" name="Shape 15"/>
          <p:cNvSpPr/>
          <p:nvPr/>
        </p:nvSpPr>
        <p:spPr>
          <a:xfrm rot="-892252">
            <a:off x="7144097" y="2001563"/>
            <a:ext cx="2679455" cy="4946036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61181" y="120000"/>
                </a:lnTo>
                <a:lnTo>
                  <a:pt x="0" y="111199"/>
                </a:lnTo>
                <a:lnTo>
                  <a:pt x="0" y="1991"/>
                </a:lnTo>
                <a:cubicBezTo>
                  <a:pt x="0" y="891"/>
                  <a:pt x="1645" y="0"/>
                  <a:pt x="3676" y="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Shape 16"/>
          <p:cNvSpPr/>
          <p:nvPr/>
        </p:nvSpPr>
        <p:spPr>
          <a:xfrm rot="-892252">
            <a:off x="-205621" y="3323292"/>
            <a:ext cx="7378072" cy="4557795"/>
          </a:xfrm>
          <a:custGeom>
            <a:pathLst>
              <a:path extrusionOk="0" h="120000" w="120000">
                <a:moveTo>
                  <a:pt x="119184" y="169"/>
                </a:moveTo>
                <a:cubicBezTo>
                  <a:pt x="119663" y="497"/>
                  <a:pt x="120000" y="1266"/>
                  <a:pt x="120000" y="2161"/>
                </a:cubicBezTo>
                <a:lnTo>
                  <a:pt x="120000" y="120000"/>
                </a:lnTo>
                <a:lnTo>
                  <a:pt x="0" y="68418"/>
                </a:lnTo>
                <a:lnTo>
                  <a:pt x="11222" y="0"/>
                </a:lnTo>
                <a:lnTo>
                  <a:pt x="118664" y="0"/>
                </a:lnTo>
                <a:cubicBezTo>
                  <a:pt x="118849" y="0"/>
                  <a:pt x="119024" y="60"/>
                  <a:pt x="119184" y="169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 rot="-900000">
            <a:off x="547834" y="3632675"/>
            <a:ext cx="5985159" cy="1606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6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 rot="-900000">
            <a:off x="2201145" y="5027230"/>
            <a:ext cx="4655296" cy="1128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ctr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ctr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ctr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ctr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ctr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 rot="-900000">
            <a:off x="6741465" y="2313285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 rot="-900000">
            <a:off x="6551292" y="1528628"/>
            <a:ext cx="2465987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 rot="-900000">
            <a:off x="6451718" y="1162062"/>
            <a:ext cx="2133599" cy="421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 rot="-892252">
            <a:off x="-895917" y="-766298"/>
            <a:ext cx="8332815" cy="5894379"/>
          </a:xfrm>
          <a:custGeom>
            <a:pathLst>
              <a:path extrusionOk="0" h="120000" w="120000">
                <a:moveTo>
                  <a:pt x="22539" y="0"/>
                </a:moveTo>
                <a:lnTo>
                  <a:pt x="120000" y="36584"/>
                </a:lnTo>
                <a:lnTo>
                  <a:pt x="120000" y="118328"/>
                </a:lnTo>
                <a:cubicBezTo>
                  <a:pt x="120000" y="119251"/>
                  <a:pt x="119470" y="120000"/>
                  <a:pt x="118817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Shape 107"/>
          <p:cNvSpPr/>
          <p:nvPr/>
        </p:nvSpPr>
        <p:spPr>
          <a:xfrm rot="-892252">
            <a:off x="64746" y="5089617"/>
            <a:ext cx="8528044" cy="2911464"/>
          </a:xfrm>
          <a:custGeom>
            <a:pathLst>
              <a:path extrusionOk="0" h="120000" w="120000">
                <a:moveTo>
                  <a:pt x="119294" y="265"/>
                </a:moveTo>
                <a:cubicBezTo>
                  <a:pt x="119709" y="779"/>
                  <a:pt x="120000" y="1981"/>
                  <a:pt x="120000" y="3383"/>
                </a:cubicBezTo>
                <a:lnTo>
                  <a:pt x="120000" y="119999"/>
                </a:lnTo>
                <a:lnTo>
                  <a:pt x="0" y="26665"/>
                </a:lnTo>
                <a:lnTo>
                  <a:pt x="2417" y="0"/>
                </a:lnTo>
                <a:lnTo>
                  <a:pt x="118844" y="0"/>
                </a:lnTo>
                <a:cubicBezTo>
                  <a:pt x="119004" y="0"/>
                  <a:pt x="119156" y="94"/>
                  <a:pt x="119294" y="26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8" name="Shape 108"/>
          <p:cNvSpPr/>
          <p:nvPr/>
        </p:nvSpPr>
        <p:spPr>
          <a:xfrm rot="-892252">
            <a:off x="8533927" y="3839502"/>
            <a:ext cx="1011243" cy="299435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25648" y="120000"/>
                </a:lnTo>
                <a:lnTo>
                  <a:pt x="0" y="117699"/>
                </a:lnTo>
                <a:lnTo>
                  <a:pt x="0" y="3289"/>
                </a:lnTo>
                <a:cubicBezTo>
                  <a:pt x="0" y="1472"/>
                  <a:pt x="4361" y="0"/>
                  <a:pt x="9741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9" name="Shape 109"/>
          <p:cNvSpPr/>
          <p:nvPr/>
        </p:nvSpPr>
        <p:spPr>
          <a:xfrm rot="-892252">
            <a:off x="7588489" y="-321837"/>
            <a:ext cx="1976540" cy="407280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5463"/>
                </a:lnTo>
                <a:lnTo>
                  <a:pt x="62802" y="120000"/>
                </a:lnTo>
                <a:lnTo>
                  <a:pt x="4983" y="120000"/>
                </a:lnTo>
                <a:cubicBezTo>
                  <a:pt x="2231" y="120000"/>
                  <a:pt x="0" y="118917"/>
                  <a:pt x="0" y="117581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0" name="Shape 110"/>
          <p:cNvSpPr txBox="1"/>
          <p:nvPr>
            <p:ph type="title"/>
          </p:nvPr>
        </p:nvSpPr>
        <p:spPr>
          <a:xfrm rot="-900000">
            <a:off x="3183882" y="4760430"/>
            <a:ext cx="5004752" cy="12995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 rot="4500000">
            <a:off x="2270114" y="-503678"/>
            <a:ext cx="3604758" cy="6581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1279" lvl="0" marL="365760" marR="0" rtl="0" algn="l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32079" lvl="1" marL="73152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19380" lvl="2" marL="109728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6519" lvl="3" marL="137160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91440" lvl="4" marL="164592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99060" lvl="5" marL="192024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06680" lvl="6" marL="219456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01600" lvl="7" marL="246888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96520" lvl="8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 rot="-900000">
            <a:off x="6996404" y="6238502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 rot="-900000">
            <a:off x="5321849" y="6094794"/>
            <a:ext cx="31242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 rot="-900000">
            <a:off x="8182730" y="3246937"/>
            <a:ext cx="907444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 rot="-892252">
            <a:off x="-882906" y="-626064"/>
            <a:ext cx="7440156" cy="7347127"/>
          </a:xfrm>
          <a:custGeom>
            <a:pathLst>
              <a:path extrusionOk="0" h="120000" w="120000">
                <a:moveTo>
                  <a:pt x="28387" y="0"/>
                </a:moveTo>
                <a:lnTo>
                  <a:pt x="120000" y="24634"/>
                </a:lnTo>
                <a:lnTo>
                  <a:pt x="120000" y="118659"/>
                </a:lnTo>
                <a:cubicBezTo>
                  <a:pt x="120000" y="119399"/>
                  <a:pt x="119407" y="120000"/>
                  <a:pt x="118675" y="120000"/>
                </a:cubicBezTo>
                <a:lnTo>
                  <a:pt x="43661" y="120000"/>
                </a:lnTo>
                <a:lnTo>
                  <a:pt x="0" y="108259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7" name="Shape 117"/>
          <p:cNvSpPr/>
          <p:nvPr/>
        </p:nvSpPr>
        <p:spPr>
          <a:xfrm rot="-892252">
            <a:off x="3227234" y="6274264"/>
            <a:ext cx="4396676" cy="1167471"/>
          </a:xfrm>
          <a:custGeom>
            <a:pathLst>
              <a:path extrusionOk="0" h="120000" w="120000">
                <a:moveTo>
                  <a:pt x="118631" y="663"/>
                </a:moveTo>
                <a:cubicBezTo>
                  <a:pt x="119435" y="1943"/>
                  <a:pt x="120000" y="4942"/>
                  <a:pt x="120000" y="8437"/>
                </a:cubicBezTo>
                <a:lnTo>
                  <a:pt x="120000" y="119999"/>
                </a:lnTo>
                <a:lnTo>
                  <a:pt x="0" y="0"/>
                </a:lnTo>
                <a:lnTo>
                  <a:pt x="117759" y="0"/>
                </a:lnTo>
                <a:cubicBezTo>
                  <a:pt x="118068" y="0"/>
                  <a:pt x="118363" y="236"/>
                  <a:pt x="118631" y="663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Shape 118"/>
          <p:cNvSpPr/>
          <p:nvPr/>
        </p:nvSpPr>
        <p:spPr>
          <a:xfrm rot="-892252">
            <a:off x="7659524" y="5459724"/>
            <a:ext cx="1710569" cy="15386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91337" y="120000"/>
                </a:lnTo>
                <a:lnTo>
                  <a:pt x="0" y="93037"/>
                </a:lnTo>
                <a:lnTo>
                  <a:pt x="0" y="6402"/>
                </a:lnTo>
                <a:cubicBezTo>
                  <a:pt x="0" y="2866"/>
                  <a:pt x="2578" y="0"/>
                  <a:pt x="5758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9" name="Shape 119"/>
          <p:cNvSpPr/>
          <p:nvPr/>
        </p:nvSpPr>
        <p:spPr>
          <a:xfrm rot="-892252">
            <a:off x="6666425" y="-490731"/>
            <a:ext cx="3065775" cy="5811871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6808"/>
                </a:lnTo>
                <a:lnTo>
                  <a:pt x="68055" y="120000"/>
                </a:lnTo>
                <a:lnTo>
                  <a:pt x="3213" y="120000"/>
                </a:lnTo>
                <a:cubicBezTo>
                  <a:pt x="1438" y="120000"/>
                  <a:pt x="0" y="119241"/>
                  <a:pt x="0" y="11830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 rot="4500000">
            <a:off x="5101694" y="2203052"/>
            <a:ext cx="4818887" cy="14356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4500000">
            <a:off x="1123106" y="920328"/>
            <a:ext cx="5088265" cy="5398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1279" lvl="0" marL="365760" marR="0" rtl="0" algn="l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32079" lvl="1" marL="73152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19380" lvl="2" marL="109728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6519" lvl="3" marL="137160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91440" lvl="4" marL="164592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99060" lvl="5" marL="192024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06680" lvl="6" marL="219456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01600" lvl="7" marL="246888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96520" lvl="8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 rot="-900000">
            <a:off x="7754112" y="5888736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 rot="-900000">
            <a:off x="4997808" y="6188243"/>
            <a:ext cx="2380306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 rot="-900000">
            <a:off x="7690104" y="5641848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907748">
            <a:off x="-865439" y="850599"/>
            <a:ext cx="3615441" cy="6151723"/>
          </a:xfrm>
          <a:custGeom>
            <a:pathLst>
              <a:path extrusionOk="0" h="120000" w="120000">
                <a:moveTo>
                  <a:pt x="0" y="0"/>
                </a:moveTo>
                <a:lnTo>
                  <a:pt x="117275" y="0"/>
                </a:lnTo>
                <a:cubicBezTo>
                  <a:pt x="118780" y="0"/>
                  <a:pt x="120000" y="716"/>
                  <a:pt x="120000" y="1601"/>
                </a:cubicBezTo>
                <a:lnTo>
                  <a:pt x="120000" y="109704"/>
                </a:lnTo>
                <a:lnTo>
                  <a:pt x="55203" y="119999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" name="Shape 24"/>
          <p:cNvSpPr/>
          <p:nvPr/>
        </p:nvSpPr>
        <p:spPr>
          <a:xfrm rot="907748">
            <a:off x="17748" y="-511509"/>
            <a:ext cx="3735393" cy="1387781"/>
          </a:xfrm>
          <a:custGeom>
            <a:pathLst>
              <a:path extrusionOk="0" h="120000" w="120000">
                <a:moveTo>
                  <a:pt x="0" y="87327"/>
                </a:moveTo>
                <a:lnTo>
                  <a:pt x="120000" y="0"/>
                </a:lnTo>
                <a:lnTo>
                  <a:pt x="120000" y="112901"/>
                </a:lnTo>
                <a:cubicBezTo>
                  <a:pt x="120000" y="116822"/>
                  <a:pt x="118819" y="120000"/>
                  <a:pt x="117362" y="120000"/>
                </a:cubicBezTo>
                <a:lnTo>
                  <a:pt x="3281" y="120000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Shape 25"/>
          <p:cNvSpPr/>
          <p:nvPr/>
        </p:nvSpPr>
        <p:spPr>
          <a:xfrm rot="907748">
            <a:off x="2146801" y="6590198"/>
            <a:ext cx="1981025" cy="535602"/>
          </a:xfrm>
          <a:custGeom>
            <a:pathLst>
              <a:path extrusionOk="0" h="120000" w="120000">
                <a:moveTo>
                  <a:pt x="3037" y="1445"/>
                </a:moveTo>
                <a:cubicBezTo>
                  <a:pt x="3631" y="514"/>
                  <a:pt x="4286" y="0"/>
                  <a:pt x="4972" y="0"/>
                </a:cubicBezTo>
                <a:lnTo>
                  <a:pt x="120000" y="0"/>
                </a:lnTo>
                <a:lnTo>
                  <a:pt x="0" y="120000"/>
                </a:lnTo>
                <a:lnTo>
                  <a:pt x="0" y="18392"/>
                </a:lnTo>
                <a:cubicBezTo>
                  <a:pt x="0" y="10773"/>
                  <a:pt x="1252" y="4237"/>
                  <a:pt x="3037" y="1445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" name="Shape 26"/>
          <p:cNvSpPr/>
          <p:nvPr/>
        </p:nvSpPr>
        <p:spPr>
          <a:xfrm rot="907748">
            <a:off x="3185140" y="-553633"/>
            <a:ext cx="6782931" cy="7826540"/>
          </a:xfrm>
          <a:custGeom>
            <a:pathLst>
              <a:path extrusionOk="0" h="120000" w="120000">
                <a:moveTo>
                  <a:pt x="0" y="20697"/>
                </a:moveTo>
                <a:lnTo>
                  <a:pt x="88333" y="0"/>
                </a:lnTo>
                <a:lnTo>
                  <a:pt x="120000" y="101505"/>
                </a:lnTo>
                <a:lnTo>
                  <a:pt x="41069" y="120000"/>
                </a:lnTo>
                <a:lnTo>
                  <a:pt x="1452" y="120000"/>
                </a:lnTo>
                <a:cubicBezTo>
                  <a:pt x="650" y="120000"/>
                  <a:pt x="0" y="119436"/>
                  <a:pt x="0" y="118741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 rot="-4500000">
            <a:off x="-633894" y="2921987"/>
            <a:ext cx="5064953" cy="16956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 rot="900000">
            <a:off x="3479028" y="959715"/>
            <a:ext cx="4658735" cy="5077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81279" lvl="0" marL="365760" marR="0" rtl="0" algn="l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32079" lvl="1" marL="73152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19380" lvl="2" marL="109728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6519" lvl="3" marL="137160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91440" lvl="4" marL="164592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99060" lvl="5" marL="192024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06680" lvl="6" marL="219456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01600" lvl="7" marL="246888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96520" lvl="8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 rot="900000">
            <a:off x="1690987" y="608314"/>
            <a:ext cx="1789354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 rot="900000">
            <a:off x="3103619" y="6177545"/>
            <a:ext cx="2392236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 rot="900000">
            <a:off x="1265370" y="300796"/>
            <a:ext cx="2287318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900000">
            <a:off x="-57215" y="-1017685"/>
            <a:ext cx="7411427" cy="3438176"/>
          </a:xfrm>
          <a:custGeom>
            <a:pathLst>
              <a:path extrusionOk="0" h="120000" w="120000">
                <a:moveTo>
                  <a:pt x="0" y="69311"/>
                </a:moveTo>
                <a:lnTo>
                  <a:pt x="120000" y="0"/>
                </a:lnTo>
                <a:lnTo>
                  <a:pt x="120000" y="117134"/>
                </a:lnTo>
                <a:cubicBezTo>
                  <a:pt x="120000" y="118717"/>
                  <a:pt x="119404" y="120000"/>
                  <a:pt x="118670" y="120000"/>
                </a:cubicBezTo>
                <a:lnTo>
                  <a:pt x="6300" y="12000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" name="Shape 34"/>
          <p:cNvSpPr/>
          <p:nvPr/>
        </p:nvSpPr>
        <p:spPr>
          <a:xfrm rot="900000">
            <a:off x="-776641" y="2417820"/>
            <a:ext cx="6998364" cy="5080081"/>
          </a:xfrm>
          <a:custGeom>
            <a:pathLst>
              <a:path extrusionOk="0" h="120000" w="120000">
                <a:moveTo>
                  <a:pt x="0" y="0"/>
                </a:moveTo>
                <a:lnTo>
                  <a:pt x="118592" y="0"/>
                </a:lnTo>
                <a:cubicBezTo>
                  <a:pt x="119369" y="0"/>
                  <a:pt x="120000" y="868"/>
                  <a:pt x="120000" y="1939"/>
                </a:cubicBezTo>
                <a:lnTo>
                  <a:pt x="120000" y="84320"/>
                </a:lnTo>
                <a:lnTo>
                  <a:pt x="23340" y="120000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" name="Shape 35"/>
          <p:cNvSpPr/>
          <p:nvPr/>
        </p:nvSpPr>
        <p:spPr>
          <a:xfrm rot="900000">
            <a:off x="6338066" y="3775812"/>
            <a:ext cx="3102274" cy="3544032"/>
          </a:xfrm>
          <a:custGeom>
            <a:pathLst>
              <a:path extrusionOk="0" h="120000" w="120000">
                <a:moveTo>
                  <a:pt x="1939" y="218"/>
                </a:moveTo>
                <a:cubicBezTo>
                  <a:pt x="2319" y="77"/>
                  <a:pt x="2736" y="0"/>
                  <a:pt x="3175" y="0"/>
                </a:cubicBezTo>
                <a:lnTo>
                  <a:pt x="91883" y="0"/>
                </a:lnTo>
                <a:lnTo>
                  <a:pt x="119999" y="91854"/>
                </a:lnTo>
                <a:lnTo>
                  <a:pt x="0" y="120000"/>
                </a:lnTo>
                <a:lnTo>
                  <a:pt x="0" y="2779"/>
                </a:lnTo>
                <a:cubicBezTo>
                  <a:pt x="0" y="1628"/>
                  <a:pt x="799" y="640"/>
                  <a:pt x="1939" y="218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" name="Shape 36"/>
          <p:cNvSpPr/>
          <p:nvPr/>
        </p:nvSpPr>
        <p:spPr>
          <a:xfrm rot="900000">
            <a:off x="7327879" y="-104311"/>
            <a:ext cx="2350627" cy="3820865"/>
          </a:xfrm>
          <a:custGeom>
            <a:pathLst>
              <a:path extrusionOk="0" h="120000" w="120000">
                <a:moveTo>
                  <a:pt x="0" y="11165"/>
                </a:moveTo>
                <a:lnTo>
                  <a:pt x="67734" y="0"/>
                </a:lnTo>
                <a:lnTo>
                  <a:pt x="120000" y="120000"/>
                </a:lnTo>
                <a:lnTo>
                  <a:pt x="4190" y="120000"/>
                </a:lnTo>
                <a:cubicBezTo>
                  <a:pt x="1876" y="120000"/>
                  <a:pt x="0" y="118845"/>
                  <a:pt x="0" y="117421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 rot="900000">
            <a:off x="534985" y="2921828"/>
            <a:ext cx="5690855" cy="1570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 rot="900000">
            <a:off x="537848" y="4494201"/>
            <a:ext cx="52715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 rot="900000">
            <a:off x="6878367" y="3761384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 rot="900000">
            <a:off x="7056965" y="3170794"/>
            <a:ext cx="1926304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 flipH="1" rot="900000">
            <a:off x="7176363" y="2661156"/>
            <a:ext cx="683978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 rot="-892252">
            <a:off x="-883224" y="-625990"/>
            <a:ext cx="7439906" cy="7344599"/>
          </a:xfrm>
          <a:custGeom>
            <a:pathLst>
              <a:path extrusionOk="0" h="120000" w="120000">
                <a:moveTo>
                  <a:pt x="28388" y="0"/>
                </a:moveTo>
                <a:lnTo>
                  <a:pt x="119999" y="24641"/>
                </a:lnTo>
                <a:lnTo>
                  <a:pt x="120000" y="118658"/>
                </a:lnTo>
                <a:cubicBezTo>
                  <a:pt x="119999" y="119399"/>
                  <a:pt x="119407" y="120000"/>
                  <a:pt x="118675" y="120000"/>
                </a:cubicBezTo>
                <a:lnTo>
                  <a:pt x="43509" y="120000"/>
                </a:lnTo>
                <a:lnTo>
                  <a:pt x="0" y="108296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" name="Shape 44"/>
          <p:cNvSpPr/>
          <p:nvPr/>
        </p:nvSpPr>
        <p:spPr>
          <a:xfrm rot="-892252">
            <a:off x="3237537" y="6275495"/>
            <a:ext cx="4387394" cy="1165007"/>
          </a:xfrm>
          <a:custGeom>
            <a:pathLst>
              <a:path extrusionOk="0" h="120000" w="120000">
                <a:moveTo>
                  <a:pt x="118628" y="664"/>
                </a:moveTo>
                <a:cubicBezTo>
                  <a:pt x="119434" y="1948"/>
                  <a:pt x="120000" y="4953"/>
                  <a:pt x="120000" y="8455"/>
                </a:cubicBezTo>
                <a:lnTo>
                  <a:pt x="120000" y="120000"/>
                </a:lnTo>
                <a:lnTo>
                  <a:pt x="0" y="0"/>
                </a:lnTo>
                <a:lnTo>
                  <a:pt x="117754" y="0"/>
                </a:lnTo>
                <a:cubicBezTo>
                  <a:pt x="118064" y="0"/>
                  <a:pt x="118360" y="236"/>
                  <a:pt x="118628" y="664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" name="Shape 45"/>
          <p:cNvSpPr/>
          <p:nvPr/>
        </p:nvSpPr>
        <p:spPr>
          <a:xfrm rot="-892252">
            <a:off x="7660697" y="5462348"/>
            <a:ext cx="1709024" cy="1536002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91361" y="120000"/>
                </a:lnTo>
                <a:lnTo>
                  <a:pt x="0" y="93007"/>
                </a:lnTo>
                <a:lnTo>
                  <a:pt x="0" y="6413"/>
                </a:lnTo>
                <a:cubicBezTo>
                  <a:pt x="0" y="2871"/>
                  <a:pt x="2580" y="0"/>
                  <a:pt x="5763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" name="Shape 46"/>
          <p:cNvSpPr/>
          <p:nvPr/>
        </p:nvSpPr>
        <p:spPr>
          <a:xfrm rot="-892252">
            <a:off x="6667943" y="-490547"/>
            <a:ext cx="3064333" cy="581187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6800"/>
                </a:lnTo>
                <a:lnTo>
                  <a:pt x="68026" y="120000"/>
                </a:lnTo>
                <a:lnTo>
                  <a:pt x="3214" y="120000"/>
                </a:lnTo>
                <a:cubicBezTo>
                  <a:pt x="1439" y="120000"/>
                  <a:pt x="0" y="119241"/>
                  <a:pt x="0" y="11830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 rot="4500000">
            <a:off x="5171893" y="2231023"/>
            <a:ext cx="4820300" cy="14361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 rot="-900000">
            <a:off x="1014438" y="1335061"/>
            <a:ext cx="2578607" cy="48398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1279" lvl="0" marL="365760" marR="0" rtl="0" algn="l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32079" lvl="1" marL="73152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19380" lvl="2" marL="109728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6519" lvl="3" marL="137160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91440" lvl="4" marL="164592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82550" lvl="5" marL="192024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90170" lvl="6" marL="219456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85089" lvl="7" marL="246888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80010" lvl="8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 rot="-900000">
            <a:off x="3701031" y="618004"/>
            <a:ext cx="2580010" cy="4837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1279" lvl="0" marL="365760" marR="0" rtl="0" algn="l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32079" lvl="1" marL="73152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19380" lvl="2" marL="109728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6519" lvl="3" marL="137160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91440" lvl="4" marL="164592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82550" lvl="5" marL="192024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90170" lvl="6" marL="219456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85089" lvl="7" marL="246888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80010" lvl="8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 rot="-900000">
            <a:off x="7755919" y="5887411"/>
            <a:ext cx="124197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 rot="-900000">
            <a:off x="4054658" y="5494373"/>
            <a:ext cx="31242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 rot="-900000">
            <a:off x="7690163" y="5643110"/>
            <a:ext cx="1241693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rot="-892252">
            <a:off x="-883224" y="-625990"/>
            <a:ext cx="7439906" cy="7344599"/>
          </a:xfrm>
          <a:custGeom>
            <a:pathLst>
              <a:path extrusionOk="0" h="120000" w="120000">
                <a:moveTo>
                  <a:pt x="28388" y="0"/>
                </a:moveTo>
                <a:lnTo>
                  <a:pt x="119999" y="24641"/>
                </a:lnTo>
                <a:lnTo>
                  <a:pt x="120000" y="118658"/>
                </a:lnTo>
                <a:cubicBezTo>
                  <a:pt x="119999" y="119399"/>
                  <a:pt x="119407" y="120000"/>
                  <a:pt x="118675" y="120000"/>
                </a:cubicBezTo>
                <a:lnTo>
                  <a:pt x="43509" y="120000"/>
                </a:lnTo>
                <a:lnTo>
                  <a:pt x="0" y="108296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" name="Shape 55"/>
          <p:cNvSpPr/>
          <p:nvPr/>
        </p:nvSpPr>
        <p:spPr>
          <a:xfrm rot="-892252">
            <a:off x="3237537" y="6275495"/>
            <a:ext cx="4387394" cy="1165007"/>
          </a:xfrm>
          <a:custGeom>
            <a:pathLst>
              <a:path extrusionOk="0" h="120000" w="120000">
                <a:moveTo>
                  <a:pt x="118628" y="664"/>
                </a:moveTo>
                <a:cubicBezTo>
                  <a:pt x="119434" y="1948"/>
                  <a:pt x="120000" y="4953"/>
                  <a:pt x="120000" y="8455"/>
                </a:cubicBezTo>
                <a:lnTo>
                  <a:pt x="120000" y="120000"/>
                </a:lnTo>
                <a:lnTo>
                  <a:pt x="0" y="0"/>
                </a:lnTo>
                <a:lnTo>
                  <a:pt x="117754" y="0"/>
                </a:lnTo>
                <a:cubicBezTo>
                  <a:pt x="118064" y="0"/>
                  <a:pt x="118360" y="236"/>
                  <a:pt x="118628" y="664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" name="Shape 56"/>
          <p:cNvSpPr/>
          <p:nvPr/>
        </p:nvSpPr>
        <p:spPr>
          <a:xfrm rot="-892252">
            <a:off x="7660697" y="5462348"/>
            <a:ext cx="1709024" cy="1536002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91361" y="120000"/>
                </a:lnTo>
                <a:lnTo>
                  <a:pt x="0" y="93007"/>
                </a:lnTo>
                <a:lnTo>
                  <a:pt x="0" y="6413"/>
                </a:lnTo>
                <a:cubicBezTo>
                  <a:pt x="0" y="2871"/>
                  <a:pt x="2580" y="0"/>
                  <a:pt x="5763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" name="Shape 57"/>
          <p:cNvSpPr/>
          <p:nvPr/>
        </p:nvSpPr>
        <p:spPr>
          <a:xfrm rot="-892252">
            <a:off x="6667943" y="-490547"/>
            <a:ext cx="3064333" cy="581187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6800"/>
                </a:lnTo>
                <a:lnTo>
                  <a:pt x="68026" y="120000"/>
                </a:lnTo>
                <a:lnTo>
                  <a:pt x="3214" y="120000"/>
                </a:lnTo>
                <a:cubicBezTo>
                  <a:pt x="1439" y="120000"/>
                  <a:pt x="0" y="119241"/>
                  <a:pt x="0" y="11830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 rot="4500000">
            <a:off x="5175504" y="2231135"/>
            <a:ext cx="4818887" cy="14356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-900000">
            <a:off x="854761" y="1406870"/>
            <a:ext cx="2213148" cy="7598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 rot="-900000">
            <a:off x="1120517" y="2227894"/>
            <a:ext cx="2578607" cy="3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19" lvl="0" marL="36576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72719" lvl="1" marL="73152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39700" lvl="2" marL="109728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16839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11760" lvl="4" marL="1645920" marR="0" rtl="0" algn="l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99060" lvl="5" marL="192024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06680" lvl="6" marL="219456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01600" lvl="7" marL="246888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96520" lvl="8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3" type="body"/>
          </p:nvPr>
        </p:nvSpPr>
        <p:spPr>
          <a:xfrm rot="-900000">
            <a:off x="3535709" y="687502"/>
            <a:ext cx="2214753" cy="7530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4" type="body"/>
          </p:nvPr>
        </p:nvSpPr>
        <p:spPr>
          <a:xfrm rot="-900000">
            <a:off x="3808497" y="1495881"/>
            <a:ext cx="2578607" cy="395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19" lvl="0" marL="36576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72719" lvl="1" marL="73152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39700" lvl="2" marL="109728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16839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11760" lvl="4" marL="1645920" marR="0" rtl="0" algn="l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99060" lvl="5" marL="192024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06680" lvl="6" marL="219456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01600" lvl="7" marL="246888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96520" lvl="8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 rot="-900000">
            <a:off x="7754112" y="5888736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 rot="-900000">
            <a:off x="4050792" y="5495544"/>
            <a:ext cx="31242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 rot="-900000">
            <a:off x="7690104" y="5641848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rot="907748">
            <a:off x="-865439" y="850599"/>
            <a:ext cx="3615441" cy="6151723"/>
          </a:xfrm>
          <a:custGeom>
            <a:pathLst>
              <a:path extrusionOk="0" h="120000" w="120000">
                <a:moveTo>
                  <a:pt x="0" y="0"/>
                </a:moveTo>
                <a:lnTo>
                  <a:pt x="117275" y="0"/>
                </a:lnTo>
                <a:cubicBezTo>
                  <a:pt x="118780" y="0"/>
                  <a:pt x="120000" y="716"/>
                  <a:pt x="120000" y="1601"/>
                </a:cubicBezTo>
                <a:lnTo>
                  <a:pt x="120000" y="109704"/>
                </a:lnTo>
                <a:lnTo>
                  <a:pt x="55203" y="119999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Shape 68"/>
          <p:cNvSpPr/>
          <p:nvPr/>
        </p:nvSpPr>
        <p:spPr>
          <a:xfrm rot="907748">
            <a:off x="17748" y="-511509"/>
            <a:ext cx="3735393" cy="1387781"/>
          </a:xfrm>
          <a:custGeom>
            <a:pathLst>
              <a:path extrusionOk="0" h="120000" w="120000">
                <a:moveTo>
                  <a:pt x="0" y="87327"/>
                </a:moveTo>
                <a:lnTo>
                  <a:pt x="120000" y="0"/>
                </a:lnTo>
                <a:lnTo>
                  <a:pt x="120000" y="112901"/>
                </a:lnTo>
                <a:cubicBezTo>
                  <a:pt x="120000" y="116822"/>
                  <a:pt x="118819" y="120000"/>
                  <a:pt x="117362" y="120000"/>
                </a:cubicBezTo>
                <a:lnTo>
                  <a:pt x="3281" y="120000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" name="Shape 69"/>
          <p:cNvSpPr/>
          <p:nvPr/>
        </p:nvSpPr>
        <p:spPr>
          <a:xfrm rot="907748">
            <a:off x="2146801" y="6590198"/>
            <a:ext cx="1981025" cy="535602"/>
          </a:xfrm>
          <a:custGeom>
            <a:pathLst>
              <a:path extrusionOk="0" h="120000" w="120000">
                <a:moveTo>
                  <a:pt x="3037" y="1445"/>
                </a:moveTo>
                <a:cubicBezTo>
                  <a:pt x="3631" y="514"/>
                  <a:pt x="4286" y="0"/>
                  <a:pt x="4972" y="0"/>
                </a:cubicBezTo>
                <a:lnTo>
                  <a:pt x="120000" y="0"/>
                </a:lnTo>
                <a:lnTo>
                  <a:pt x="0" y="120000"/>
                </a:lnTo>
                <a:lnTo>
                  <a:pt x="0" y="18392"/>
                </a:lnTo>
                <a:cubicBezTo>
                  <a:pt x="0" y="10773"/>
                  <a:pt x="1252" y="4237"/>
                  <a:pt x="3037" y="1445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0" name="Shape 70"/>
          <p:cNvSpPr/>
          <p:nvPr/>
        </p:nvSpPr>
        <p:spPr>
          <a:xfrm rot="907748">
            <a:off x="3185140" y="-553633"/>
            <a:ext cx="6782931" cy="7826540"/>
          </a:xfrm>
          <a:custGeom>
            <a:pathLst>
              <a:path extrusionOk="0" h="120000" w="120000">
                <a:moveTo>
                  <a:pt x="0" y="20697"/>
                </a:moveTo>
                <a:lnTo>
                  <a:pt x="88333" y="0"/>
                </a:lnTo>
                <a:lnTo>
                  <a:pt x="120000" y="101505"/>
                </a:lnTo>
                <a:lnTo>
                  <a:pt x="41069" y="120000"/>
                </a:lnTo>
                <a:lnTo>
                  <a:pt x="1452" y="120000"/>
                </a:lnTo>
                <a:cubicBezTo>
                  <a:pt x="650" y="120000"/>
                  <a:pt x="0" y="119436"/>
                  <a:pt x="0" y="118741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 rot="-4500000">
            <a:off x="-630936" y="2926079"/>
            <a:ext cx="5065776" cy="16916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 rot="900000">
            <a:off x="1691640" y="612648"/>
            <a:ext cx="1792224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 rot="900000">
            <a:off x="2493720" y="6101033"/>
            <a:ext cx="3052113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 rot="900000">
            <a:off x="1261871" y="301752"/>
            <a:ext cx="22859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rot="900000">
            <a:off x="-372248" y="-1218152"/>
            <a:ext cx="8577952" cy="6344113"/>
          </a:xfrm>
          <a:custGeom>
            <a:pathLst>
              <a:path extrusionOk="0" h="120000" w="120000">
                <a:moveTo>
                  <a:pt x="0" y="43475"/>
                </a:moveTo>
                <a:lnTo>
                  <a:pt x="120000" y="0"/>
                </a:lnTo>
                <a:lnTo>
                  <a:pt x="120000" y="118447"/>
                </a:lnTo>
                <a:cubicBezTo>
                  <a:pt x="120000" y="119304"/>
                  <a:pt x="119485" y="119999"/>
                  <a:pt x="118851" y="119999"/>
                </a:cubicBezTo>
                <a:lnTo>
                  <a:pt x="15164" y="12000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7" name="Shape 77"/>
          <p:cNvSpPr/>
          <p:nvPr/>
        </p:nvSpPr>
        <p:spPr>
          <a:xfrm rot="900000">
            <a:off x="-449071" y="5207889"/>
            <a:ext cx="7470000" cy="24867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18681" y="0"/>
                </a:lnTo>
                <a:cubicBezTo>
                  <a:pt x="119409" y="0"/>
                  <a:pt x="119999" y="1773"/>
                  <a:pt x="119999" y="3961"/>
                </a:cubicBezTo>
                <a:lnTo>
                  <a:pt x="119999" y="32026"/>
                </a:lnTo>
                <a:lnTo>
                  <a:pt x="10703" y="120000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" name="Shape 78"/>
          <p:cNvSpPr/>
          <p:nvPr/>
        </p:nvSpPr>
        <p:spPr>
          <a:xfrm rot="900000">
            <a:off x="7192309" y="6483325"/>
            <a:ext cx="1932834" cy="635629"/>
          </a:xfrm>
          <a:custGeom>
            <a:pathLst>
              <a:path extrusionOk="0" h="120000" w="120000">
                <a:moveTo>
                  <a:pt x="3112" y="1217"/>
                </a:moveTo>
                <a:cubicBezTo>
                  <a:pt x="3722" y="433"/>
                  <a:pt x="4392" y="0"/>
                  <a:pt x="5096" y="0"/>
                </a:cubicBezTo>
                <a:lnTo>
                  <a:pt x="118041" y="0"/>
                </a:lnTo>
                <a:lnTo>
                  <a:pt x="120000" y="22225"/>
                </a:lnTo>
                <a:lnTo>
                  <a:pt x="0" y="120000"/>
                </a:lnTo>
                <a:lnTo>
                  <a:pt x="0" y="15497"/>
                </a:lnTo>
                <a:cubicBezTo>
                  <a:pt x="0" y="9078"/>
                  <a:pt x="1283" y="3570"/>
                  <a:pt x="3112" y="1217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9" name="Shape 79"/>
          <p:cNvSpPr/>
          <p:nvPr/>
        </p:nvSpPr>
        <p:spPr>
          <a:xfrm rot="900000">
            <a:off x="8127083" y="92391"/>
            <a:ext cx="1878990" cy="6414232"/>
          </a:xfrm>
          <a:custGeom>
            <a:pathLst>
              <a:path extrusionOk="0" h="120000" w="120000">
                <a:moveTo>
                  <a:pt x="0" y="803"/>
                </a:moveTo>
                <a:lnTo>
                  <a:pt x="10237" y="0"/>
                </a:lnTo>
                <a:lnTo>
                  <a:pt x="120000" y="120000"/>
                </a:lnTo>
                <a:lnTo>
                  <a:pt x="5242" y="120000"/>
                </a:lnTo>
                <a:cubicBezTo>
                  <a:pt x="2347" y="120000"/>
                  <a:pt x="0" y="119312"/>
                  <a:pt x="0" y="118464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" name="Shape 80"/>
          <p:cNvSpPr txBox="1"/>
          <p:nvPr>
            <p:ph idx="10" type="dt"/>
          </p:nvPr>
        </p:nvSpPr>
        <p:spPr>
          <a:xfrm rot="900000">
            <a:off x="7521937" y="5927115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 rot="900000">
            <a:off x="3892286" y="5987295"/>
            <a:ext cx="3124200" cy="29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 rot="900000">
            <a:off x="7599045" y="5570110"/>
            <a:ext cx="716206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rot="-892252">
            <a:off x="-897260" y="-624538"/>
            <a:ext cx="7286946" cy="6041338"/>
          </a:xfrm>
          <a:custGeom>
            <a:pathLst>
              <a:path extrusionOk="0" h="120000" w="120000">
                <a:moveTo>
                  <a:pt x="26417" y="0"/>
                </a:moveTo>
                <a:lnTo>
                  <a:pt x="120000" y="29972"/>
                </a:lnTo>
                <a:lnTo>
                  <a:pt x="120000" y="118369"/>
                </a:lnTo>
                <a:cubicBezTo>
                  <a:pt x="120000" y="119269"/>
                  <a:pt x="119394" y="119999"/>
                  <a:pt x="118648" y="119999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5" name="Shape 85"/>
          <p:cNvSpPr/>
          <p:nvPr/>
        </p:nvSpPr>
        <p:spPr>
          <a:xfrm rot="-892252">
            <a:off x="64806" y="5378152"/>
            <a:ext cx="7443151" cy="2476430"/>
          </a:xfrm>
          <a:custGeom>
            <a:pathLst>
              <a:path extrusionOk="0" h="120000" w="120000">
                <a:moveTo>
                  <a:pt x="119191" y="312"/>
                </a:moveTo>
                <a:cubicBezTo>
                  <a:pt x="119666" y="916"/>
                  <a:pt x="119999" y="2330"/>
                  <a:pt x="119999" y="3977"/>
                </a:cubicBezTo>
                <a:lnTo>
                  <a:pt x="119999" y="120000"/>
                </a:lnTo>
                <a:lnTo>
                  <a:pt x="0" y="24229"/>
                </a:lnTo>
                <a:lnTo>
                  <a:pt x="2140" y="0"/>
                </a:lnTo>
                <a:lnTo>
                  <a:pt x="118676" y="0"/>
                </a:lnTo>
                <a:cubicBezTo>
                  <a:pt x="118859" y="0"/>
                  <a:pt x="119033" y="111"/>
                  <a:pt x="119191" y="312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6" name="Shape 86"/>
          <p:cNvSpPr/>
          <p:nvPr/>
        </p:nvSpPr>
        <p:spPr>
          <a:xfrm rot="-892252">
            <a:off x="7660994" y="5459930"/>
            <a:ext cx="1709022" cy="1538302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91318" y="120000"/>
                </a:lnTo>
                <a:lnTo>
                  <a:pt x="0" y="93060"/>
                </a:lnTo>
                <a:lnTo>
                  <a:pt x="0" y="6403"/>
                </a:lnTo>
                <a:cubicBezTo>
                  <a:pt x="0" y="2867"/>
                  <a:pt x="2580" y="0"/>
                  <a:pt x="5763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7" name="Shape 87"/>
          <p:cNvSpPr/>
          <p:nvPr/>
        </p:nvSpPr>
        <p:spPr>
          <a:xfrm rot="-892252">
            <a:off x="6673110" y="-489835"/>
            <a:ext cx="3059119" cy="580940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6779"/>
                </a:lnTo>
                <a:lnTo>
                  <a:pt x="67949" y="120000"/>
                </a:lnTo>
                <a:lnTo>
                  <a:pt x="3220" y="120000"/>
                </a:lnTo>
                <a:cubicBezTo>
                  <a:pt x="1441" y="120000"/>
                  <a:pt x="0" y="119240"/>
                  <a:pt x="0" y="118304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 rot="4500000">
            <a:off x="5175504" y="2231135"/>
            <a:ext cx="4818887" cy="14356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-900000">
            <a:off x="844848" y="997933"/>
            <a:ext cx="5343099" cy="38882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39" lvl="0" marL="365760" marR="0" rtl="0" algn="l">
              <a:spcBef>
                <a:spcPts val="64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91439" lvl="1" marL="731520" marR="0" rtl="0" algn="l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78740" lvl="2" marL="109728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76200" lvl="3" marL="137160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71120" lvl="4" marL="164592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6039" lvl="5" marL="192024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73660" lvl="6" marL="219456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68579" lvl="7" marL="246888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63500" lvl="8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 rot="-900000">
            <a:off x="3216572" y="5144589"/>
            <a:ext cx="3930375" cy="9881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 rot="-900000">
            <a:off x="7754112" y="5888736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 rot="-900000">
            <a:off x="4263966" y="6099103"/>
            <a:ext cx="3063047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 rot="-900000">
            <a:off x="7690104" y="5641848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900000">
            <a:off x="-533701" y="-979751"/>
            <a:ext cx="6672870" cy="6821600"/>
          </a:xfrm>
          <a:custGeom>
            <a:pathLst>
              <a:path extrusionOk="0" h="120000" w="120000">
                <a:moveTo>
                  <a:pt x="0" y="31452"/>
                </a:moveTo>
                <a:lnTo>
                  <a:pt x="120000" y="0"/>
                </a:lnTo>
                <a:lnTo>
                  <a:pt x="120000" y="118555"/>
                </a:lnTo>
                <a:cubicBezTo>
                  <a:pt x="120000" y="119353"/>
                  <a:pt x="119339" y="119999"/>
                  <a:pt x="118523" y="119999"/>
                </a:cubicBezTo>
                <a:lnTo>
                  <a:pt x="24254" y="119999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6" name="Shape 96"/>
          <p:cNvSpPr/>
          <p:nvPr/>
        </p:nvSpPr>
        <p:spPr>
          <a:xfrm rot="900000">
            <a:off x="-283896" y="5969721"/>
            <a:ext cx="5300493" cy="1495953"/>
          </a:xfrm>
          <a:custGeom>
            <a:pathLst>
              <a:path extrusionOk="0" h="120000" w="120000">
                <a:moveTo>
                  <a:pt x="0" y="0"/>
                </a:moveTo>
                <a:lnTo>
                  <a:pt x="118141" y="0"/>
                </a:lnTo>
                <a:cubicBezTo>
                  <a:pt x="119167" y="0"/>
                  <a:pt x="120000" y="2948"/>
                  <a:pt x="120000" y="6584"/>
                </a:cubicBezTo>
                <a:lnTo>
                  <a:pt x="120000" y="14687"/>
                </a:lnTo>
                <a:lnTo>
                  <a:pt x="9074" y="12000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" name="Shape 97"/>
          <p:cNvSpPr/>
          <p:nvPr/>
        </p:nvSpPr>
        <p:spPr>
          <a:xfrm rot="900000">
            <a:off x="6930291" y="-242629"/>
            <a:ext cx="2434234" cy="1383622"/>
          </a:xfrm>
          <a:custGeom>
            <a:pathLst>
              <a:path extrusionOk="0" h="120000" w="120000">
                <a:moveTo>
                  <a:pt x="0" y="47953"/>
                </a:moveTo>
                <a:lnTo>
                  <a:pt x="101723" y="0"/>
                </a:lnTo>
                <a:lnTo>
                  <a:pt x="120000" y="120000"/>
                </a:lnTo>
                <a:lnTo>
                  <a:pt x="4046" y="119999"/>
                </a:lnTo>
                <a:cubicBezTo>
                  <a:pt x="1811" y="119999"/>
                  <a:pt x="0" y="116812"/>
                  <a:pt x="0" y="112880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8" name="Shape 98"/>
          <p:cNvSpPr/>
          <p:nvPr/>
        </p:nvSpPr>
        <p:spPr>
          <a:xfrm rot="900000">
            <a:off x="5899782" y="1282100"/>
            <a:ext cx="3842742" cy="6178449"/>
          </a:xfrm>
          <a:custGeom>
            <a:pathLst>
              <a:path extrusionOk="0" h="120000" w="120000">
                <a:moveTo>
                  <a:pt x="1565" y="125"/>
                </a:moveTo>
                <a:cubicBezTo>
                  <a:pt x="1872" y="44"/>
                  <a:pt x="2209" y="0"/>
                  <a:pt x="2563" y="0"/>
                </a:cubicBezTo>
                <a:lnTo>
                  <a:pt x="76917" y="0"/>
                </a:lnTo>
                <a:lnTo>
                  <a:pt x="120000" y="100001"/>
                </a:lnTo>
                <a:lnTo>
                  <a:pt x="0" y="120000"/>
                </a:lnTo>
                <a:lnTo>
                  <a:pt x="0" y="1594"/>
                </a:lnTo>
                <a:cubicBezTo>
                  <a:pt x="0" y="933"/>
                  <a:pt x="645" y="367"/>
                  <a:pt x="1565" y="12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-4500000">
            <a:off x="4578272" y="2744935"/>
            <a:ext cx="5036383" cy="1997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0" name="Shape 100"/>
          <p:cNvSpPr/>
          <p:nvPr>
            <p:ph idx="2" type="pic"/>
          </p:nvPr>
        </p:nvSpPr>
        <p:spPr>
          <a:xfrm rot="900000">
            <a:off x="1507528" y="615730"/>
            <a:ext cx="4323503" cy="3294418"/>
          </a:xfrm>
          <a:prstGeom prst="roundRect">
            <a:avLst>
              <a:gd fmla="val 4992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 rot="900000">
            <a:off x="822789" y="4161126"/>
            <a:ext cx="4310914" cy="12035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 rot="900000">
            <a:off x="6992394" y="571254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 rot="900000">
            <a:off x="647291" y="5162531"/>
            <a:ext cx="2977453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 rot="900000">
            <a:off x="7046470" y="391053"/>
            <a:ext cx="1963186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6BB5E7"/>
            </a:gs>
            <a:gs pos="100000">
              <a:srgbClr val="05619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an1080Base.pn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 rot="-5400000">
            <a:off x="-673455" y="2807055"/>
            <a:ext cx="5320597" cy="18400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Rockwell"/>
              <a:buNone/>
              <a:defRPr b="0" i="0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3657600" y="990600"/>
            <a:ext cx="5027024" cy="4783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1279" lvl="0" marL="365760" marR="0" rtl="0" algn="l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32079" lvl="1" marL="731520" marR="0" rtl="0" algn="l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19380" lvl="2" marL="109728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60000"/>
              <a:buFont typeface="Noto Sans Symbols"/>
              <a:buChar char="❝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6519" lvl="3" marL="137160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91440" lvl="4" marL="1645920" marR="0" rtl="0" algn="l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59999"/>
              <a:buFont typeface="Noto Sans Symbols"/>
              <a:buChar char="❝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99060" lvl="5" marL="192024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06680" lvl="6" marL="219456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01600" lvl="7" marL="246888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96520" lvl="8" marL="2743200" marR="0" rtl="0" algn="l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4038600" y="6096001"/>
            <a:ext cx="3124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713047" y="532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 rot="-900000">
            <a:off x="547834" y="3632675"/>
            <a:ext cx="5985159" cy="1606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buClr>
                <a:schemeClr val="lt1"/>
              </a:buClr>
              <a:buSzPct val="25000"/>
              <a:buFont typeface="Rockwel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Population &amp; Migration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 rot="-900000">
            <a:off x="2201145" y="5027230"/>
            <a:ext cx="4655296" cy="1128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Unit 5 Lesson 6</a:t>
            </a:r>
          </a:p>
          <a:p>
            <a:pPr indent="0" lvl="0" marL="0" marR="0" rtl="0" algn="r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Population Projections and Trends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800"/>
            <a:ext cx="5410200" cy="3231572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 rot="-4500000">
            <a:off x="-633894" y="2921987"/>
            <a:ext cx="5064953" cy="16956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Rockwel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Essential ?’s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 rot="900000">
            <a:off x="4157584" y="552032"/>
            <a:ext cx="4658735" cy="298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65760" lvl="0" marL="3657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9384"/>
              <a:buFont typeface="Noto Sans Symbols"/>
              <a:buChar char="❝"/>
            </a:pPr>
            <a:r>
              <a:rPr b="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What social problems are caused by the doubling time of the global population?</a:t>
            </a:r>
          </a:p>
          <a:p>
            <a:pPr indent="-365760" lvl="0" marL="365760" marR="0" rtl="0" algn="l">
              <a:lnSpc>
                <a:spcPct val="80000"/>
              </a:lnSpc>
              <a:spcBef>
                <a:spcPts val="1118"/>
              </a:spcBef>
              <a:spcAft>
                <a:spcPts val="0"/>
              </a:spcAft>
              <a:buClr>
                <a:schemeClr val="lt1"/>
              </a:buClr>
              <a:buSzPct val="159384"/>
              <a:buFont typeface="Noto Sans Symbols"/>
              <a:buChar char="❝"/>
            </a:pPr>
            <a:r>
              <a:rPr b="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How are the government’s population policies in China and Kenya similar and different?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5185" y="3991599"/>
            <a:ext cx="3808500" cy="2568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11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 rot="-4500000">
            <a:off x="-633894" y="2921987"/>
            <a:ext cx="5064953" cy="16956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Rockwel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Map Items on SIM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 rot="900000">
            <a:off x="3931785" y="621536"/>
            <a:ext cx="5014225" cy="3231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65760" lvl="0" marL="36576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China</a:t>
            </a:r>
          </a:p>
          <a:p>
            <a:pPr indent="-365760" lvl="0" marL="365760" marR="0" rtl="0" algn="l">
              <a:spcBef>
                <a:spcPts val="114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India</a:t>
            </a:r>
          </a:p>
          <a:p>
            <a:pPr indent="-365760" lvl="0" marL="365760" marR="0" rtl="0" algn="l">
              <a:spcBef>
                <a:spcPts val="114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United States</a:t>
            </a:r>
          </a:p>
          <a:p>
            <a:pPr indent="-365760" lvl="0" marL="365760" marR="0" rtl="0" algn="l">
              <a:spcBef>
                <a:spcPts val="114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Russia</a:t>
            </a:r>
          </a:p>
          <a:p>
            <a:pPr indent="-365760" lvl="0" marL="365760" marR="0" rtl="0" algn="l">
              <a:spcBef>
                <a:spcPts val="114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Haiti</a:t>
            </a:r>
          </a:p>
          <a:p>
            <a:pPr indent="-365760" lvl="0" marL="365760" marR="0" rtl="0" algn="l">
              <a:spcBef>
                <a:spcPts val="114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Cambodia</a:t>
            </a:r>
          </a:p>
          <a:p>
            <a:pPr indent="-365760" lvl="0" marL="365760" marR="0" rtl="0" algn="l">
              <a:spcBef>
                <a:spcPts val="114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Thailand</a:t>
            </a:r>
          </a:p>
          <a:p>
            <a:pPr indent="-365760" lvl="0" marL="365760" marR="0" rtl="0" algn="l">
              <a:spcBef>
                <a:spcPts val="114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Zimbabwe</a:t>
            </a:r>
          </a:p>
          <a:p>
            <a:pPr indent="-365760" lvl="0" marL="365760" marR="0" rtl="0" algn="l">
              <a:spcBef>
                <a:spcPts val="114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Botswana</a:t>
            </a:r>
          </a:p>
          <a:p>
            <a:pPr indent="-365760" lvl="0" marL="365760" marR="0" rtl="0" algn="l">
              <a:spcBef>
                <a:spcPts val="1140"/>
              </a:spcBef>
              <a:spcAft>
                <a:spcPts val="0"/>
              </a:spcAft>
              <a:buClr>
                <a:srgbClr val="FF0000"/>
              </a:buClr>
              <a:buSzPct val="160000"/>
              <a:buFont typeface="Noto Sans Symbols"/>
              <a:buChar char="❝"/>
            </a:pPr>
            <a:r>
              <a:rPr b="1" i="0" lang="en-US" sz="27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Kenya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398" y="3505201"/>
            <a:ext cx="3505200" cy="331816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 rot="-4500000">
            <a:off x="-633894" y="2921987"/>
            <a:ext cx="5064953" cy="16956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Rockwel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Vocabulary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 rot="900000">
            <a:off x="4172672" y="554322"/>
            <a:ext cx="4658735" cy="2850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657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Noto Sans Symbols"/>
              <a:buChar char="❝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Doubling Time – the amount of time it takes for a given population to double based on the annual growth rate.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3352800"/>
            <a:ext cx="46736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 rot="-4500000">
            <a:off x="-1034818" y="1654014"/>
            <a:ext cx="4223127" cy="10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Rockwel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Individual work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 rot="900000">
            <a:off x="4706260" y="469941"/>
            <a:ext cx="4099806" cy="315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65760" lvl="0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Noto Sans Symbols"/>
              <a:buChar char="❝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Complete IR-23:</a:t>
            </a:r>
          </a:p>
          <a:p>
            <a:pPr indent="-375919" lvl="1" marL="73152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Noto Sans Symbols"/>
              <a:buChar char="❝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Check the appropriate box and justify your response in the Explanation column.</a:t>
            </a:r>
          </a:p>
          <a:p>
            <a:pPr indent="-375919" lvl="1" marL="73152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Noto Sans Symbols"/>
              <a:buChar char="❝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Read IR-25 to complete the Notes column.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3200400"/>
            <a:ext cx="457740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 rot="-4500000">
            <a:off x="-633894" y="2921987"/>
            <a:ext cx="5064953" cy="16956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Rockwel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Group Work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 rot="900000">
            <a:off x="3707770" y="989831"/>
            <a:ext cx="4658735" cy="331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657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Noto Sans Symbols"/>
              <a:buChar char="❝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 groups complete IR-24 using given research supplies.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3200400"/>
            <a:ext cx="2660072" cy="343780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 rot="-4500000">
            <a:off x="-633894" y="2921987"/>
            <a:ext cx="5064953" cy="16956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Rockwel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Work Time ☺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 rot="900000">
            <a:off x="3722990" y="991834"/>
            <a:ext cx="4658735" cy="3192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657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Noto Sans Symbols"/>
              <a:buChar char="❝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Read IR-26 &amp; IR-27</a:t>
            </a:r>
          </a:p>
          <a:p>
            <a:pPr indent="-375919" lvl="1" marL="73152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Noto Sans Symbols"/>
              <a:buChar char="❝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Then Complete Venn Diagram on IR-28</a:t>
            </a:r>
          </a:p>
          <a:p>
            <a:pPr indent="-375919" lvl="1" marL="73152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Noto Sans Symbols"/>
              <a:buChar char="❝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Finally answer Multiple Choice from IR-29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3962400"/>
            <a:ext cx="3200399" cy="270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lter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