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0" r:id="rId5"/>
    <p:sldId id="261" r:id="rId6"/>
    <p:sldId id="259" r:id="rId7"/>
    <p:sldId id="262" r:id="rId8"/>
    <p:sldId id="263" r:id="rId9"/>
    <p:sldId id="264" r:id="rId10"/>
    <p:sldId id="25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057EEDC-2D70-4688-9AA7-07AB9900713D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559" y="60960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Geography &amp;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334322"/>
            <a:ext cx="5712179" cy="15240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Unit 2 Lesson </a:t>
            </a:r>
            <a:r>
              <a:rPr lang="en-US" sz="2500" b="1" dirty="0" smtClean="0"/>
              <a:t>2</a:t>
            </a:r>
            <a:endParaRPr lang="en-US" sz="2500" b="1" dirty="0" smtClean="0"/>
          </a:p>
          <a:p>
            <a:r>
              <a:rPr lang="en-US" sz="2500" b="1" dirty="0" smtClean="0"/>
              <a:t>Economic Activities</a:t>
            </a:r>
            <a:endParaRPr lang="en-US" sz="2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6434986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0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304800"/>
            <a:ext cx="6965245" cy="1202485"/>
          </a:xfrm>
        </p:spPr>
        <p:txBody>
          <a:bodyPr/>
          <a:lstStyle/>
          <a:p>
            <a:r>
              <a:rPr lang="en-US" dirty="0"/>
              <a:t>Quaternary Sector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072746" y="1219200"/>
            <a:ext cx="5166253" cy="36027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orkers who gather, create, process, &amp; use information &amp; capital. Ex. Finance, Insurance, &amp; Information Services.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848391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1300"/>
            <a:ext cx="3581400" cy="192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" y="1195387"/>
            <a:ext cx="249128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02" y="4547388"/>
            <a:ext cx="2789598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69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Geographer Notes – In Journal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143000"/>
            <a:ext cx="6196405" cy="3603812"/>
          </a:xfrm>
        </p:spPr>
        <p:txBody>
          <a:bodyPr/>
          <a:lstStyle/>
          <a:p>
            <a:r>
              <a:rPr lang="en-US" dirty="0" smtClean="0"/>
              <a:t>Summarize the connection between levels of development in economic activities: primary, secondary, tertiary, and quaternary.  Why is it important to have an integrated economy?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9436"/>
            <a:ext cx="6324600" cy="399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39" y="228600"/>
            <a:ext cx="6965245" cy="1202485"/>
          </a:xfrm>
        </p:spPr>
        <p:txBody>
          <a:bodyPr/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696200" cy="2286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are the 4 categories of economic activities?</a:t>
            </a:r>
          </a:p>
          <a:p>
            <a:r>
              <a:rPr lang="en-US" dirty="0" smtClean="0"/>
              <a:t>What would the effects on a country’s economy be if it did not have a balance between its economic activities &amp; it’s environment?</a:t>
            </a:r>
          </a:p>
          <a:p>
            <a:r>
              <a:rPr lang="en-US" dirty="0" smtClean="0"/>
              <a:t> What role does technology play in a country’s ability to engage in various economic activities?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43445"/>
            <a:ext cx="6553200" cy="40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9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Map Items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00600" cy="438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05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2"/>
          </a:xfrm>
        </p:spPr>
        <p:txBody>
          <a:bodyPr/>
          <a:lstStyle/>
          <a:p>
            <a:r>
              <a:rPr lang="en-US" dirty="0"/>
              <a:t>Economic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19200"/>
            <a:ext cx="7696200" cy="1447799"/>
          </a:xfrm>
        </p:spPr>
        <p:txBody>
          <a:bodyPr/>
          <a:lstStyle/>
          <a:p>
            <a:pPr algn="ctr"/>
            <a:r>
              <a:rPr lang="en-US" dirty="0" smtClean="0"/>
              <a:t>Patterns </a:t>
            </a:r>
            <a:r>
              <a:rPr lang="en-US" dirty="0"/>
              <a:t>of resource distribution &amp; economic policies humans create to analyze patterns of development &amp; industry on local, regional, &amp; global scales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362200"/>
            <a:ext cx="3407761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2340429"/>
            <a:ext cx="44196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46964"/>
            <a:ext cx="4876799" cy="24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965245" cy="1202485"/>
          </a:xfrm>
        </p:spPr>
        <p:txBody>
          <a:bodyPr/>
          <a:lstStyle/>
          <a:p>
            <a:r>
              <a:rPr lang="en-US" dirty="0"/>
              <a:t>Economic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71800" y="1143000"/>
            <a:ext cx="3200400" cy="3602736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types of jobs people do to earn $ in society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5638800" cy="4233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2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Complete Chart with PPT.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IR-1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5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034" y="533400"/>
            <a:ext cx="6965245" cy="1202485"/>
          </a:xfrm>
        </p:spPr>
        <p:txBody>
          <a:bodyPr/>
          <a:lstStyle/>
          <a:p>
            <a:r>
              <a:rPr lang="en-US" dirty="0"/>
              <a:t>Primary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04457" y="1752600"/>
            <a:ext cx="3200400" cy="3602736"/>
          </a:xfrm>
        </p:spPr>
        <p:txBody>
          <a:bodyPr/>
          <a:lstStyle/>
          <a:p>
            <a:r>
              <a:rPr lang="en-US" dirty="0" smtClean="0"/>
              <a:t>Workers </a:t>
            </a:r>
            <a:r>
              <a:rPr lang="en-US" dirty="0"/>
              <a:t>who harvest resources. Ex. Farmers, Miners, &amp; Fisherman.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" y="2895600"/>
            <a:ext cx="2428875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10" y="1219200"/>
            <a:ext cx="2362200" cy="1933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60" y="2909887"/>
            <a:ext cx="245745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4648200"/>
            <a:ext cx="2926292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03" y="4648200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26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965245" cy="1202485"/>
          </a:xfrm>
        </p:spPr>
        <p:txBody>
          <a:bodyPr/>
          <a:lstStyle/>
          <a:p>
            <a:r>
              <a:rPr lang="en-US" dirty="0"/>
              <a:t>Secondary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128808"/>
            <a:ext cx="7620000" cy="3602736"/>
          </a:xfrm>
        </p:spPr>
        <p:txBody>
          <a:bodyPr/>
          <a:lstStyle/>
          <a:p>
            <a:pPr algn="ctr"/>
            <a:r>
              <a:rPr lang="en-US" dirty="0" smtClean="0"/>
              <a:t>Workers </a:t>
            </a:r>
            <a:r>
              <a:rPr lang="en-US" dirty="0"/>
              <a:t>who convert natural resources into a product that human beings can use or consume. Ex. Food manufacturing plants, Oil refineries, &amp; Automobile assembly plants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34966"/>
            <a:ext cx="3971925" cy="2190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96" y="2537732"/>
            <a:ext cx="3512104" cy="2225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6" y="2505075"/>
            <a:ext cx="2832806" cy="3824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647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965245" cy="1202485"/>
          </a:xfrm>
        </p:spPr>
        <p:txBody>
          <a:bodyPr/>
          <a:lstStyle/>
          <a:p>
            <a:r>
              <a:rPr lang="en-US" dirty="0"/>
              <a:t>Tertiary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0" y="1143000"/>
            <a:ext cx="5562600" cy="3602736"/>
          </a:xfrm>
        </p:spPr>
        <p:txBody>
          <a:bodyPr/>
          <a:lstStyle/>
          <a:p>
            <a:pPr algn="ctr"/>
            <a:r>
              <a:rPr lang="en-US" dirty="0" smtClean="0"/>
              <a:t>Workers </a:t>
            </a:r>
            <a:r>
              <a:rPr lang="en-US" dirty="0"/>
              <a:t>who provide services. Ex. Doctors, Teachers, Police, Grocery store clerks, Garbage men, Waiters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799"/>
            <a:ext cx="4876800" cy="3188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86350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18" y="5486400"/>
            <a:ext cx="3705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374828" cy="1443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44" y="2819400"/>
            <a:ext cx="2376487" cy="1584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558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372</TotalTime>
  <Words>247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Brush Script MT</vt:lpstr>
      <vt:lpstr>Constantia</vt:lpstr>
      <vt:lpstr>Franklin Gothic Book</vt:lpstr>
      <vt:lpstr>Rage Italic</vt:lpstr>
      <vt:lpstr>Wingdings</vt:lpstr>
      <vt:lpstr>Pushpin</vt:lpstr>
      <vt:lpstr>Economic Geography &amp; Development</vt:lpstr>
      <vt:lpstr>Essential ?’s</vt:lpstr>
      <vt:lpstr>No Map Items </vt:lpstr>
      <vt:lpstr>Economic Geography</vt:lpstr>
      <vt:lpstr>Economic Activities</vt:lpstr>
      <vt:lpstr>Complete Chart with PPT.</vt:lpstr>
      <vt:lpstr>Primary Sector</vt:lpstr>
      <vt:lpstr>Secondary Sector</vt:lpstr>
      <vt:lpstr>Tertiary Sector</vt:lpstr>
      <vt:lpstr>Quaternary Sector</vt:lpstr>
      <vt:lpstr>Geographer Notes – In Journal</vt:lpstr>
    </vt:vector>
  </TitlesOfParts>
  <Company>DISD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Geography &amp; Development</dc:title>
  <dc:creator>Windows User</dc:creator>
  <cp:lastModifiedBy>Travis G Oliphant (DickinsonISD)</cp:lastModifiedBy>
  <cp:revision>21</cp:revision>
  <dcterms:created xsi:type="dcterms:W3CDTF">2015-09-24T16:42:05Z</dcterms:created>
  <dcterms:modified xsi:type="dcterms:W3CDTF">2018-10-02T14:32:40Z</dcterms:modified>
</cp:coreProperties>
</file>